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6" r:id="rId1"/>
    <p:sldMasterId id="2147483851" r:id="rId2"/>
  </p:sldMasterIdLst>
  <p:notesMasterIdLst>
    <p:notesMasterId r:id="rId9"/>
  </p:notesMasterIdLst>
  <p:handoutMasterIdLst>
    <p:handoutMasterId r:id="rId10"/>
  </p:handoutMasterIdLst>
  <p:sldIdLst>
    <p:sldId id="261" r:id="rId3"/>
    <p:sldId id="257" r:id="rId4"/>
    <p:sldId id="259" r:id="rId5"/>
    <p:sldId id="265" r:id="rId6"/>
    <p:sldId id="267" r:id="rId7"/>
    <p:sldId id="260" r:id="rId8"/>
  </p:sldIdLst>
  <p:sldSz cx="9144000" cy="5143500" type="screen16x9"/>
  <p:notesSz cx="6858000" cy="9144000"/>
  <p:defaultTex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574">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05B"/>
    <a:srgbClr val="A8C9DF"/>
    <a:srgbClr val="B1D0ED"/>
    <a:srgbClr val="92DCFA"/>
    <a:srgbClr val="DC9800"/>
    <a:srgbClr val="FFC11E"/>
    <a:srgbClr val="E59E00"/>
    <a:srgbClr val="FFB933"/>
    <a:srgbClr val="71BB3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53" autoAdjust="0"/>
    <p:restoredTop sz="82865" autoAdjust="0"/>
  </p:normalViewPr>
  <p:slideViewPr>
    <p:cSldViewPr snapToGrid="0">
      <p:cViewPr varScale="1">
        <p:scale>
          <a:sx n="135" d="100"/>
          <a:sy n="135" d="100"/>
        </p:scale>
        <p:origin x="1392" y="176"/>
      </p:cViewPr>
      <p:guideLst>
        <p:guide orient="horz" pos="574"/>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4" d="100"/>
        <a:sy n="154" d="100"/>
      </p:scale>
      <p:origin x="0" y="0"/>
    </p:cViewPr>
  </p:sorterViewPr>
  <p:notesViewPr>
    <p:cSldViewPr snapToGrid="0">
      <p:cViewPr>
        <p:scale>
          <a:sx n="180" d="100"/>
          <a:sy n="180" d="100"/>
        </p:scale>
        <p:origin x="-1616" y="-8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notesMaster" Target="notesMasters/notesMaster1.xml"/><Relationship Id="rId1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B16694-1E06-1A49-87D3-BAAC64DC7AC6}" type="doc">
      <dgm:prSet loTypeId="urn:microsoft.com/office/officeart/2005/8/layout/lProcess2" loCatId="" qsTypeId="urn:microsoft.com/office/officeart/2005/8/quickstyle/simple4" qsCatId="simple" csTypeId="urn:microsoft.com/office/officeart/2005/8/colors/accent1_4" csCatId="accent1" phldr="1"/>
      <dgm:spPr/>
      <dgm:t>
        <a:bodyPr/>
        <a:lstStyle/>
        <a:p>
          <a:endParaRPr lang="en-US"/>
        </a:p>
      </dgm:t>
    </dgm:pt>
    <dgm:pt modelId="{CF93D60E-0496-0F4C-B7E4-BE135C35DE00}">
      <dgm:prSet phldrT="[Text]"/>
      <dgm:spPr/>
      <dgm:t>
        <a:bodyPr/>
        <a:lstStyle/>
        <a:p>
          <a:r>
            <a:rPr lang="en-US" dirty="0">
              <a:solidFill>
                <a:sysClr val="windowText" lastClr="000000"/>
              </a:solidFill>
            </a:rPr>
            <a:t>Getting Started with AWS</a:t>
          </a:r>
        </a:p>
      </dgm:t>
    </dgm:pt>
    <dgm:pt modelId="{3117CB18-DA45-7341-9E0D-A270BE8BB633}" type="parTrans" cxnId="{D25CD03E-E140-424E-8E1C-62F27725E211}">
      <dgm:prSet/>
      <dgm:spPr/>
      <dgm:t>
        <a:bodyPr/>
        <a:lstStyle/>
        <a:p>
          <a:endParaRPr lang="en-US"/>
        </a:p>
      </dgm:t>
    </dgm:pt>
    <dgm:pt modelId="{203CEF38-3EE3-194D-84A4-7E2881F80F8D}" type="sibTrans" cxnId="{D25CD03E-E140-424E-8E1C-62F27725E211}">
      <dgm:prSet/>
      <dgm:spPr/>
      <dgm:t>
        <a:bodyPr/>
        <a:lstStyle/>
        <a:p>
          <a:endParaRPr lang="en-US"/>
        </a:p>
      </dgm:t>
    </dgm:pt>
    <dgm:pt modelId="{1A087E1D-76C1-FD4C-A402-E1768CB3F14B}">
      <dgm:prSet phldrT="[Text]"/>
      <dgm:spPr/>
      <dgm:t>
        <a:bodyPr/>
        <a:lstStyle/>
        <a:p>
          <a:r>
            <a:rPr lang="en-US" dirty="0"/>
            <a:t>AWS Account</a:t>
          </a:r>
        </a:p>
      </dgm:t>
    </dgm:pt>
    <dgm:pt modelId="{76D8C19A-0250-1543-BD38-26A488C139C5}" type="parTrans" cxnId="{915D3DCB-ABDA-C64F-B4B2-AC63F0BC5839}">
      <dgm:prSet/>
      <dgm:spPr/>
      <dgm:t>
        <a:bodyPr/>
        <a:lstStyle/>
        <a:p>
          <a:endParaRPr lang="en-US"/>
        </a:p>
      </dgm:t>
    </dgm:pt>
    <dgm:pt modelId="{53F74E55-0094-9D40-8A2F-E537922BA316}" type="sibTrans" cxnId="{915D3DCB-ABDA-C64F-B4B2-AC63F0BC5839}">
      <dgm:prSet/>
      <dgm:spPr/>
      <dgm:t>
        <a:bodyPr/>
        <a:lstStyle/>
        <a:p>
          <a:endParaRPr lang="en-US"/>
        </a:p>
      </dgm:t>
    </dgm:pt>
    <dgm:pt modelId="{CD514D69-D924-404C-8800-6D8D3BA44765}">
      <dgm:prSet phldrT="[Text]"/>
      <dgm:spPr/>
      <dgm:t>
        <a:bodyPr/>
        <a:lstStyle/>
        <a:p>
          <a:r>
            <a:rPr lang="en-US" dirty="0"/>
            <a:t>APN Account</a:t>
          </a:r>
        </a:p>
      </dgm:t>
    </dgm:pt>
    <dgm:pt modelId="{FD7DE2D3-2CDE-804B-8D0E-379CB29834D2}" type="parTrans" cxnId="{BD715F77-85F9-9543-B972-C90764F09F0B}">
      <dgm:prSet/>
      <dgm:spPr/>
      <dgm:t>
        <a:bodyPr/>
        <a:lstStyle/>
        <a:p>
          <a:endParaRPr lang="en-US"/>
        </a:p>
      </dgm:t>
    </dgm:pt>
    <dgm:pt modelId="{CF08A766-AC09-BA44-89F8-D0D562B50A8B}" type="sibTrans" cxnId="{BD715F77-85F9-9543-B972-C90764F09F0B}">
      <dgm:prSet/>
      <dgm:spPr/>
      <dgm:t>
        <a:bodyPr/>
        <a:lstStyle/>
        <a:p>
          <a:endParaRPr lang="en-US"/>
        </a:p>
      </dgm:t>
    </dgm:pt>
    <dgm:pt modelId="{047576E9-539E-ED4B-9F21-C3F4DE332C6B}">
      <dgm:prSet phldrT="[Text]"/>
      <dgm:spPr/>
      <dgm:t>
        <a:bodyPr/>
        <a:lstStyle/>
        <a:p>
          <a:r>
            <a:rPr lang="en-US">
              <a:solidFill>
                <a:sysClr val="windowText" lastClr="000000"/>
              </a:solidFill>
            </a:rPr>
            <a:t>Configure</a:t>
          </a:r>
          <a:r>
            <a:rPr lang="en-US"/>
            <a:t> </a:t>
          </a:r>
          <a:r>
            <a:rPr lang="en-US">
              <a:solidFill>
                <a:sysClr val="windowText" lastClr="000000"/>
              </a:solidFill>
            </a:rPr>
            <a:t>AWS</a:t>
          </a:r>
          <a:endParaRPr lang="en-US" dirty="0">
            <a:solidFill>
              <a:sysClr val="windowText" lastClr="000000"/>
            </a:solidFill>
          </a:endParaRPr>
        </a:p>
      </dgm:t>
    </dgm:pt>
    <dgm:pt modelId="{D39A84E2-A3EA-314D-BD38-3672564753F6}" type="parTrans" cxnId="{6C45757D-673D-264B-A1C6-62D5489046D9}">
      <dgm:prSet/>
      <dgm:spPr/>
      <dgm:t>
        <a:bodyPr/>
        <a:lstStyle/>
        <a:p>
          <a:endParaRPr lang="en-US"/>
        </a:p>
      </dgm:t>
    </dgm:pt>
    <dgm:pt modelId="{35169CCB-30D2-E846-AF25-F44B4CA59878}" type="sibTrans" cxnId="{6C45757D-673D-264B-A1C6-62D5489046D9}">
      <dgm:prSet/>
      <dgm:spPr/>
      <dgm:t>
        <a:bodyPr/>
        <a:lstStyle/>
        <a:p>
          <a:endParaRPr lang="en-US"/>
        </a:p>
      </dgm:t>
    </dgm:pt>
    <dgm:pt modelId="{9AEF1B9A-9505-274E-AD92-F5A5732F2586}">
      <dgm:prSet phldrT="[Text]"/>
      <dgm:spPr/>
      <dgm:t>
        <a:bodyPr/>
        <a:lstStyle/>
        <a:p>
          <a:r>
            <a:rPr lang="en-US"/>
            <a:t>IAM Policy / Roles</a:t>
          </a:r>
          <a:endParaRPr lang="en-US" dirty="0"/>
        </a:p>
      </dgm:t>
    </dgm:pt>
    <dgm:pt modelId="{38F275FC-39A7-7E4F-AE2A-0BC6442E6C1B}" type="parTrans" cxnId="{D0B6E286-1BCC-4F4D-91C4-27D630FED40C}">
      <dgm:prSet/>
      <dgm:spPr/>
      <dgm:t>
        <a:bodyPr/>
        <a:lstStyle/>
        <a:p>
          <a:endParaRPr lang="en-US"/>
        </a:p>
      </dgm:t>
    </dgm:pt>
    <dgm:pt modelId="{23E0397F-6A48-154E-903E-59B3793DC706}" type="sibTrans" cxnId="{D0B6E286-1BCC-4F4D-91C4-27D630FED40C}">
      <dgm:prSet/>
      <dgm:spPr/>
      <dgm:t>
        <a:bodyPr/>
        <a:lstStyle/>
        <a:p>
          <a:endParaRPr lang="en-US"/>
        </a:p>
      </dgm:t>
    </dgm:pt>
    <dgm:pt modelId="{D91A86C3-76DB-C24A-BDAE-90CD015770EA}">
      <dgm:prSet phldrT="[Text]"/>
      <dgm:spPr/>
      <dgm:t>
        <a:bodyPr/>
        <a:lstStyle/>
        <a:p>
          <a:r>
            <a:rPr lang="en-US" dirty="0"/>
            <a:t>AWS Config</a:t>
          </a:r>
        </a:p>
      </dgm:t>
    </dgm:pt>
    <dgm:pt modelId="{2C9D99A4-5FD2-4343-B31E-9AB480676667}" type="parTrans" cxnId="{E7AEB378-900E-3E4C-8F6B-B38E8AED8B9C}">
      <dgm:prSet/>
      <dgm:spPr/>
      <dgm:t>
        <a:bodyPr/>
        <a:lstStyle/>
        <a:p>
          <a:endParaRPr lang="en-US"/>
        </a:p>
      </dgm:t>
    </dgm:pt>
    <dgm:pt modelId="{8ECA6282-F1AB-1642-86DC-5E7721D9804E}" type="sibTrans" cxnId="{E7AEB378-900E-3E4C-8F6B-B38E8AED8B9C}">
      <dgm:prSet/>
      <dgm:spPr/>
      <dgm:t>
        <a:bodyPr/>
        <a:lstStyle/>
        <a:p>
          <a:endParaRPr lang="en-US"/>
        </a:p>
      </dgm:t>
    </dgm:pt>
    <dgm:pt modelId="{28055E02-D462-934C-9BA8-B5348793D6C5}">
      <dgm:prSet phldrT="[Text]"/>
      <dgm:spPr/>
      <dgm:t>
        <a:bodyPr/>
        <a:lstStyle/>
        <a:p>
          <a:r>
            <a:rPr lang="en-US">
              <a:solidFill>
                <a:sysClr val="windowText" lastClr="000000"/>
              </a:solidFill>
            </a:rPr>
            <a:t>Setup Infrastructure / Splunk</a:t>
          </a:r>
          <a:endParaRPr lang="en-US" dirty="0">
            <a:solidFill>
              <a:sysClr val="windowText" lastClr="000000"/>
            </a:solidFill>
          </a:endParaRPr>
        </a:p>
      </dgm:t>
    </dgm:pt>
    <dgm:pt modelId="{E475B7D0-A14C-A245-B7A7-0738C4363229}" type="parTrans" cxnId="{A0C55FD5-552A-494D-86D9-6C399A6DCF59}">
      <dgm:prSet/>
      <dgm:spPr/>
      <dgm:t>
        <a:bodyPr/>
        <a:lstStyle/>
        <a:p>
          <a:endParaRPr lang="en-US"/>
        </a:p>
      </dgm:t>
    </dgm:pt>
    <dgm:pt modelId="{F070A465-25FF-6345-BF7F-FE9DAFA406B1}" type="sibTrans" cxnId="{A0C55FD5-552A-494D-86D9-6C399A6DCF59}">
      <dgm:prSet/>
      <dgm:spPr/>
      <dgm:t>
        <a:bodyPr/>
        <a:lstStyle/>
        <a:p>
          <a:endParaRPr lang="en-US"/>
        </a:p>
      </dgm:t>
    </dgm:pt>
    <dgm:pt modelId="{0B965D71-8105-3E40-917B-3681448E77C9}">
      <dgm:prSet phldrT="[Text]"/>
      <dgm:spPr/>
      <dgm:t>
        <a:bodyPr/>
        <a:lstStyle/>
        <a:p>
          <a:r>
            <a:rPr lang="en-US" dirty="0"/>
            <a:t>Deploy AWS Marketplace AMI</a:t>
          </a:r>
        </a:p>
      </dgm:t>
    </dgm:pt>
    <dgm:pt modelId="{41537E84-239D-1C43-847D-6EF02E09DB7D}" type="parTrans" cxnId="{11D9E2A7-538B-5145-BB7B-95023EBEF3B8}">
      <dgm:prSet/>
      <dgm:spPr/>
      <dgm:t>
        <a:bodyPr/>
        <a:lstStyle/>
        <a:p>
          <a:endParaRPr lang="en-US"/>
        </a:p>
      </dgm:t>
    </dgm:pt>
    <dgm:pt modelId="{22E8927C-96FA-4F40-B0C1-9D3457513A24}" type="sibTrans" cxnId="{11D9E2A7-538B-5145-BB7B-95023EBEF3B8}">
      <dgm:prSet/>
      <dgm:spPr/>
      <dgm:t>
        <a:bodyPr/>
        <a:lstStyle/>
        <a:p>
          <a:endParaRPr lang="en-US"/>
        </a:p>
      </dgm:t>
    </dgm:pt>
    <dgm:pt modelId="{72DBC95B-491A-A54C-9528-05903733281D}">
      <dgm:prSet phldrT="[Text]"/>
      <dgm:spPr/>
      <dgm:t>
        <a:bodyPr/>
        <a:lstStyle/>
        <a:p>
          <a:r>
            <a:rPr lang="en-US" dirty="0">
              <a:solidFill>
                <a:sysClr val="windowText" lastClr="000000"/>
              </a:solidFill>
            </a:rPr>
            <a:t>Setup Splunk App for AWS</a:t>
          </a:r>
        </a:p>
      </dgm:t>
    </dgm:pt>
    <dgm:pt modelId="{F7FA9091-6748-BB4C-97CC-1324BE7B2B99}" type="parTrans" cxnId="{3098FFBC-2A4E-3041-85C8-56CA1597B3E9}">
      <dgm:prSet/>
      <dgm:spPr/>
      <dgm:t>
        <a:bodyPr/>
        <a:lstStyle/>
        <a:p>
          <a:endParaRPr lang="en-US"/>
        </a:p>
      </dgm:t>
    </dgm:pt>
    <dgm:pt modelId="{F378D3EE-D6F2-E541-898B-9DAD2708658C}" type="sibTrans" cxnId="{3098FFBC-2A4E-3041-85C8-56CA1597B3E9}">
      <dgm:prSet/>
      <dgm:spPr/>
      <dgm:t>
        <a:bodyPr/>
        <a:lstStyle/>
        <a:p>
          <a:endParaRPr lang="en-US"/>
        </a:p>
      </dgm:t>
    </dgm:pt>
    <dgm:pt modelId="{D107E092-6FC3-0441-AC08-8155CC71D2B7}">
      <dgm:prSet phldrT="[Text]"/>
      <dgm:spPr/>
      <dgm:t>
        <a:bodyPr/>
        <a:lstStyle/>
        <a:p>
          <a:r>
            <a:rPr lang="en-US" dirty="0"/>
            <a:t>AWS Cloudtrail</a:t>
          </a:r>
        </a:p>
      </dgm:t>
    </dgm:pt>
    <dgm:pt modelId="{89D479E5-BFEF-D942-BC32-BDF1A424F5FA}" type="parTrans" cxnId="{9744C683-EE6C-6946-B21F-4AB1F6CBF90B}">
      <dgm:prSet/>
      <dgm:spPr/>
      <dgm:t>
        <a:bodyPr/>
        <a:lstStyle/>
        <a:p>
          <a:endParaRPr lang="en-US"/>
        </a:p>
      </dgm:t>
    </dgm:pt>
    <dgm:pt modelId="{C8ADE742-F550-5546-8309-40965B77A30B}" type="sibTrans" cxnId="{9744C683-EE6C-6946-B21F-4AB1F6CBF90B}">
      <dgm:prSet/>
      <dgm:spPr/>
      <dgm:t>
        <a:bodyPr/>
        <a:lstStyle/>
        <a:p>
          <a:endParaRPr lang="en-US"/>
        </a:p>
      </dgm:t>
    </dgm:pt>
    <dgm:pt modelId="{6C692B69-32D6-A740-9B8A-CC9E0B7B1F38}">
      <dgm:prSet phldrT="[Text]"/>
      <dgm:spPr/>
      <dgm:t>
        <a:bodyPr/>
        <a:lstStyle/>
        <a:p>
          <a:r>
            <a:rPr lang="en-US" dirty="0"/>
            <a:t>AWS CloudWatch</a:t>
          </a:r>
        </a:p>
      </dgm:t>
    </dgm:pt>
    <dgm:pt modelId="{DA6C54EB-4FD7-5A4E-8020-10DF6C0593D6}" type="parTrans" cxnId="{0FE607D2-6FB1-444A-9DA9-BB68D55D8DAB}">
      <dgm:prSet/>
      <dgm:spPr/>
      <dgm:t>
        <a:bodyPr/>
        <a:lstStyle/>
        <a:p>
          <a:endParaRPr lang="en-US"/>
        </a:p>
      </dgm:t>
    </dgm:pt>
    <dgm:pt modelId="{1B1D4529-1601-3540-A3C8-6E104D296D23}" type="sibTrans" cxnId="{0FE607D2-6FB1-444A-9DA9-BB68D55D8DAB}">
      <dgm:prSet/>
      <dgm:spPr/>
      <dgm:t>
        <a:bodyPr/>
        <a:lstStyle/>
        <a:p>
          <a:endParaRPr lang="en-US"/>
        </a:p>
      </dgm:t>
    </dgm:pt>
    <dgm:pt modelId="{118261ED-C8B1-3641-A73C-C6C63938AF49}">
      <dgm:prSet phldrT="[Text]"/>
      <dgm:spPr/>
      <dgm:t>
        <a:bodyPr/>
        <a:lstStyle/>
        <a:p>
          <a:r>
            <a:rPr lang="en-US">
              <a:solidFill>
                <a:sysClr val="windowText" lastClr="000000"/>
              </a:solidFill>
            </a:rPr>
            <a:t>Troubleshoot App</a:t>
          </a:r>
          <a:endParaRPr lang="en-US" dirty="0">
            <a:solidFill>
              <a:sysClr val="windowText" lastClr="000000"/>
            </a:solidFill>
          </a:endParaRPr>
        </a:p>
      </dgm:t>
    </dgm:pt>
    <dgm:pt modelId="{C26F975B-9A05-FA4F-B4C4-98B99985EEAD}" type="parTrans" cxnId="{6CCF776A-5BDB-174F-A567-99AAF3388254}">
      <dgm:prSet/>
      <dgm:spPr/>
      <dgm:t>
        <a:bodyPr/>
        <a:lstStyle/>
        <a:p>
          <a:endParaRPr lang="en-US"/>
        </a:p>
      </dgm:t>
    </dgm:pt>
    <dgm:pt modelId="{68585C8A-F394-5E45-921A-9D3A46534FE2}" type="sibTrans" cxnId="{6CCF776A-5BDB-174F-A567-99AAF3388254}">
      <dgm:prSet/>
      <dgm:spPr/>
      <dgm:t>
        <a:bodyPr/>
        <a:lstStyle/>
        <a:p>
          <a:endParaRPr lang="en-US"/>
        </a:p>
      </dgm:t>
    </dgm:pt>
    <dgm:pt modelId="{9E4F8951-F5B6-7D4F-954E-C028A365FC86}">
      <dgm:prSet phldrT="[Text]"/>
      <dgm:spPr/>
      <dgm:t>
        <a:bodyPr/>
        <a:lstStyle/>
        <a:p>
          <a:r>
            <a:rPr lang="en-US" dirty="0"/>
            <a:t>Modular Inputs</a:t>
          </a:r>
        </a:p>
      </dgm:t>
    </dgm:pt>
    <dgm:pt modelId="{1AA70C4D-679C-AE40-9C50-614881F90CE5}" type="parTrans" cxnId="{E22EBD3A-8FED-9742-A7F9-3E98C59856DA}">
      <dgm:prSet/>
      <dgm:spPr/>
      <dgm:t>
        <a:bodyPr/>
        <a:lstStyle/>
        <a:p>
          <a:endParaRPr lang="en-US"/>
        </a:p>
      </dgm:t>
    </dgm:pt>
    <dgm:pt modelId="{DD473853-2499-A94F-8BAF-2049D4D8BF95}" type="sibTrans" cxnId="{E22EBD3A-8FED-9742-A7F9-3E98C59856DA}">
      <dgm:prSet/>
      <dgm:spPr/>
      <dgm:t>
        <a:bodyPr/>
        <a:lstStyle/>
        <a:p>
          <a:endParaRPr lang="en-US"/>
        </a:p>
      </dgm:t>
    </dgm:pt>
    <dgm:pt modelId="{082D3640-BD41-BD4A-9413-DFBFEFD1129C}">
      <dgm:prSet phldrT="[Text]"/>
      <dgm:spPr/>
      <dgm:t>
        <a:bodyPr/>
        <a:lstStyle/>
        <a:p>
          <a:r>
            <a:rPr lang="en-US" dirty="0" err="1"/>
            <a:t>VPCFlow</a:t>
          </a:r>
          <a:r>
            <a:rPr lang="en-US" dirty="0"/>
            <a:t> Logs</a:t>
          </a:r>
        </a:p>
      </dgm:t>
    </dgm:pt>
    <dgm:pt modelId="{8393400A-F29A-E54F-8DB1-1A1A3B479351}" type="parTrans" cxnId="{4986018E-3FAC-9F40-8987-7CC7809B7593}">
      <dgm:prSet/>
      <dgm:spPr/>
      <dgm:t>
        <a:bodyPr/>
        <a:lstStyle/>
        <a:p>
          <a:endParaRPr lang="en-US"/>
        </a:p>
      </dgm:t>
    </dgm:pt>
    <dgm:pt modelId="{B8C36030-23DC-9246-A74A-CEFCFB68EBF8}" type="sibTrans" cxnId="{4986018E-3FAC-9F40-8987-7CC7809B7593}">
      <dgm:prSet/>
      <dgm:spPr/>
      <dgm:t>
        <a:bodyPr/>
        <a:lstStyle/>
        <a:p>
          <a:endParaRPr lang="en-US"/>
        </a:p>
      </dgm:t>
    </dgm:pt>
    <dgm:pt modelId="{117707B8-2190-8C4B-A276-91335A3E9AD5}">
      <dgm:prSet phldrT="[Text]"/>
      <dgm:spPr/>
      <dgm:t>
        <a:bodyPr/>
        <a:lstStyle/>
        <a:p>
          <a:r>
            <a:rPr lang="en-US" dirty="0"/>
            <a:t>Search _internal</a:t>
          </a:r>
        </a:p>
      </dgm:t>
    </dgm:pt>
    <dgm:pt modelId="{E3B20550-F7D4-8643-9217-47D6E348768A}" type="parTrans" cxnId="{8BD67D38-63AD-9D4C-886E-157856027CB7}">
      <dgm:prSet/>
      <dgm:spPr/>
      <dgm:t>
        <a:bodyPr/>
        <a:lstStyle/>
        <a:p>
          <a:endParaRPr lang="en-US"/>
        </a:p>
      </dgm:t>
    </dgm:pt>
    <dgm:pt modelId="{31B48B09-86B6-7741-89C5-C31D5462395F}" type="sibTrans" cxnId="{8BD67D38-63AD-9D4C-886E-157856027CB7}">
      <dgm:prSet/>
      <dgm:spPr/>
      <dgm:t>
        <a:bodyPr/>
        <a:lstStyle/>
        <a:p>
          <a:endParaRPr lang="en-US"/>
        </a:p>
      </dgm:t>
    </dgm:pt>
    <dgm:pt modelId="{5D207EB0-2765-3744-8AA3-064788ACB926}">
      <dgm:prSet phldrT="[Text]"/>
      <dgm:spPr/>
      <dgm:t>
        <a:bodyPr/>
        <a:lstStyle/>
        <a:p>
          <a:r>
            <a:rPr lang="en-US" dirty="0"/>
            <a:t>Validate Permissions</a:t>
          </a:r>
        </a:p>
      </dgm:t>
    </dgm:pt>
    <dgm:pt modelId="{0A5D4B7F-907F-5D4A-8CE1-760BA6CEA37B}" type="parTrans" cxnId="{2D2CAD49-8638-3A40-808E-076E5424D04B}">
      <dgm:prSet/>
      <dgm:spPr/>
      <dgm:t>
        <a:bodyPr/>
        <a:lstStyle/>
        <a:p>
          <a:endParaRPr lang="en-US"/>
        </a:p>
      </dgm:t>
    </dgm:pt>
    <dgm:pt modelId="{E08D5B5F-CBCE-7D4D-BA5A-2A1753014B3B}" type="sibTrans" cxnId="{2D2CAD49-8638-3A40-808E-076E5424D04B}">
      <dgm:prSet/>
      <dgm:spPr/>
      <dgm:t>
        <a:bodyPr/>
        <a:lstStyle/>
        <a:p>
          <a:endParaRPr lang="en-US"/>
        </a:p>
      </dgm:t>
    </dgm:pt>
    <dgm:pt modelId="{59FF535D-90AF-644C-8D11-EE13764E0356}">
      <dgm:prSet phldrT="[Text]"/>
      <dgm:spPr/>
      <dgm:t>
        <a:bodyPr/>
        <a:lstStyle/>
        <a:p>
          <a:r>
            <a:rPr lang="en-US" dirty="0"/>
            <a:t>Check Inputs</a:t>
          </a:r>
        </a:p>
      </dgm:t>
    </dgm:pt>
    <dgm:pt modelId="{6D017FD5-3824-C345-A68B-9BF17A2BEF7A}" type="parTrans" cxnId="{12BD8955-CEFE-BE4B-B937-2A4DB4B5C137}">
      <dgm:prSet/>
      <dgm:spPr/>
      <dgm:t>
        <a:bodyPr/>
        <a:lstStyle/>
        <a:p>
          <a:endParaRPr lang="en-US"/>
        </a:p>
      </dgm:t>
    </dgm:pt>
    <dgm:pt modelId="{E620B137-91DF-A14F-BF07-80478DD6567E}" type="sibTrans" cxnId="{12BD8955-CEFE-BE4B-B937-2A4DB4B5C137}">
      <dgm:prSet/>
      <dgm:spPr/>
      <dgm:t>
        <a:bodyPr/>
        <a:lstStyle/>
        <a:p>
          <a:endParaRPr lang="en-US"/>
        </a:p>
      </dgm:t>
    </dgm:pt>
    <dgm:pt modelId="{F54EF304-9F67-014F-96EF-011AF4B8A392}">
      <dgm:prSet/>
      <dgm:spPr/>
      <dgm:t>
        <a:bodyPr/>
        <a:lstStyle/>
        <a:p>
          <a:r>
            <a:rPr lang="en-US" dirty="0"/>
            <a:t>AWS Services Explained</a:t>
          </a:r>
        </a:p>
      </dgm:t>
    </dgm:pt>
    <dgm:pt modelId="{47CD0229-5ABF-974D-AB31-D7B033887456}" type="parTrans" cxnId="{51E7E13A-5D66-2145-A60E-A957EEF01912}">
      <dgm:prSet/>
      <dgm:spPr/>
      <dgm:t>
        <a:bodyPr/>
        <a:lstStyle/>
        <a:p>
          <a:endParaRPr lang="en-US"/>
        </a:p>
      </dgm:t>
    </dgm:pt>
    <dgm:pt modelId="{CFDCC55F-1DDA-2047-A0BB-A245BC4EEF15}" type="sibTrans" cxnId="{51E7E13A-5D66-2145-A60E-A957EEF01912}">
      <dgm:prSet/>
      <dgm:spPr/>
      <dgm:t>
        <a:bodyPr/>
        <a:lstStyle/>
        <a:p>
          <a:endParaRPr lang="en-US"/>
        </a:p>
      </dgm:t>
    </dgm:pt>
    <dgm:pt modelId="{BCD7B673-D547-3A44-9340-67508108F2E6}">
      <dgm:prSet phldrT="[Text]"/>
      <dgm:spPr/>
      <dgm:t>
        <a:bodyPr/>
        <a:lstStyle/>
        <a:p>
          <a:r>
            <a:rPr lang="en-US" dirty="0"/>
            <a:t>AWS Config</a:t>
          </a:r>
        </a:p>
      </dgm:t>
    </dgm:pt>
    <dgm:pt modelId="{675B73C6-A030-FE4F-A66E-E8E304ABBDBC}" type="parTrans" cxnId="{B340D54E-F224-584D-AFC3-FB51D3D168BA}">
      <dgm:prSet/>
      <dgm:spPr/>
      <dgm:t>
        <a:bodyPr/>
        <a:lstStyle/>
        <a:p>
          <a:endParaRPr lang="en-US"/>
        </a:p>
      </dgm:t>
    </dgm:pt>
    <dgm:pt modelId="{0E8194CE-EFF1-DC4D-A26F-7043BF8B078A}" type="sibTrans" cxnId="{B340D54E-F224-584D-AFC3-FB51D3D168BA}">
      <dgm:prSet/>
      <dgm:spPr/>
      <dgm:t>
        <a:bodyPr/>
        <a:lstStyle/>
        <a:p>
          <a:endParaRPr lang="en-US"/>
        </a:p>
      </dgm:t>
    </dgm:pt>
    <dgm:pt modelId="{C45251DA-0E27-6443-AE8A-41AFB00E44B3}">
      <dgm:prSet phldrT="[Text]"/>
      <dgm:spPr/>
      <dgm:t>
        <a:bodyPr/>
        <a:lstStyle/>
        <a:p>
          <a:r>
            <a:rPr lang="en-US" dirty="0"/>
            <a:t>AWS CloudTrail</a:t>
          </a:r>
        </a:p>
      </dgm:t>
    </dgm:pt>
    <dgm:pt modelId="{DAEBCEA5-F043-6E48-8182-44EE02B1FFAA}" type="parTrans" cxnId="{80688658-EE7C-9A48-B844-E9E01D986E36}">
      <dgm:prSet/>
      <dgm:spPr/>
      <dgm:t>
        <a:bodyPr/>
        <a:lstStyle/>
        <a:p>
          <a:endParaRPr lang="en-US"/>
        </a:p>
      </dgm:t>
    </dgm:pt>
    <dgm:pt modelId="{38F96426-FEEA-8746-A554-7EB482FB91D0}" type="sibTrans" cxnId="{80688658-EE7C-9A48-B844-E9E01D986E36}">
      <dgm:prSet/>
      <dgm:spPr/>
      <dgm:t>
        <a:bodyPr/>
        <a:lstStyle/>
        <a:p>
          <a:endParaRPr lang="en-US"/>
        </a:p>
      </dgm:t>
    </dgm:pt>
    <dgm:pt modelId="{F618E5C5-5D40-2448-B782-9E365FF8CED3}">
      <dgm:prSet phldrT="[Text]"/>
      <dgm:spPr/>
      <dgm:t>
        <a:bodyPr/>
        <a:lstStyle/>
        <a:p>
          <a:r>
            <a:rPr lang="en-US" dirty="0"/>
            <a:t>Lambda / HEC</a:t>
          </a:r>
        </a:p>
      </dgm:t>
    </dgm:pt>
    <dgm:pt modelId="{83236C70-4063-BD49-90D7-05778446EA98}" type="sibTrans" cxnId="{FCB5C187-E120-084E-9571-38725E63526E}">
      <dgm:prSet/>
      <dgm:spPr/>
      <dgm:t>
        <a:bodyPr/>
        <a:lstStyle/>
        <a:p>
          <a:endParaRPr lang="en-US"/>
        </a:p>
      </dgm:t>
    </dgm:pt>
    <dgm:pt modelId="{E42488CA-163F-834C-BCD3-807F80B521C8}" type="parTrans" cxnId="{FCB5C187-E120-084E-9571-38725E63526E}">
      <dgm:prSet/>
      <dgm:spPr/>
      <dgm:t>
        <a:bodyPr/>
        <a:lstStyle/>
        <a:p>
          <a:endParaRPr lang="en-US"/>
        </a:p>
      </dgm:t>
    </dgm:pt>
    <dgm:pt modelId="{92B83A9B-E71F-D14A-9B71-101EEED9B61F}">
      <dgm:prSet phldrT="[Text]"/>
      <dgm:spPr/>
      <dgm:t>
        <a:bodyPr/>
        <a:lstStyle/>
        <a:p>
          <a:r>
            <a:rPr lang="en-US" dirty="0"/>
            <a:t>AWS CloudWatch</a:t>
          </a:r>
        </a:p>
      </dgm:t>
    </dgm:pt>
    <dgm:pt modelId="{7F108283-C37C-434A-910B-445CECD571CA}" type="parTrans" cxnId="{EA0C6380-2440-6546-841F-01C7A260E273}">
      <dgm:prSet/>
      <dgm:spPr/>
      <dgm:t>
        <a:bodyPr/>
        <a:lstStyle/>
        <a:p>
          <a:endParaRPr lang="en-US"/>
        </a:p>
      </dgm:t>
    </dgm:pt>
    <dgm:pt modelId="{732C3E83-2241-EA4E-847B-B01D85566179}" type="sibTrans" cxnId="{EA0C6380-2440-6546-841F-01C7A260E273}">
      <dgm:prSet/>
      <dgm:spPr/>
      <dgm:t>
        <a:bodyPr/>
        <a:lstStyle/>
        <a:p>
          <a:endParaRPr lang="en-US"/>
        </a:p>
      </dgm:t>
    </dgm:pt>
    <dgm:pt modelId="{6199FD58-C2D9-014C-A5BD-121260C18766}">
      <dgm:prSet phldrT="[Text]"/>
      <dgm:spPr/>
      <dgm:t>
        <a:bodyPr/>
        <a:lstStyle/>
        <a:p>
          <a:r>
            <a:rPr lang="en-US" dirty="0"/>
            <a:t>Saved Searches, Macros, DMA</a:t>
          </a:r>
        </a:p>
      </dgm:t>
    </dgm:pt>
    <dgm:pt modelId="{58B53D25-E492-814D-BA5B-2559CA963738}" type="parTrans" cxnId="{EEF82834-4E5E-6744-B932-ABB010810F4B}">
      <dgm:prSet/>
      <dgm:spPr/>
      <dgm:t>
        <a:bodyPr/>
        <a:lstStyle/>
        <a:p>
          <a:endParaRPr lang="en-US"/>
        </a:p>
      </dgm:t>
    </dgm:pt>
    <dgm:pt modelId="{1949A2B9-B9E0-FB45-BE5D-B171D2C0E6FE}" type="sibTrans" cxnId="{EEF82834-4E5E-6744-B932-ABB010810F4B}">
      <dgm:prSet/>
      <dgm:spPr/>
      <dgm:t>
        <a:bodyPr/>
        <a:lstStyle/>
        <a:p>
          <a:endParaRPr lang="en-US"/>
        </a:p>
      </dgm:t>
    </dgm:pt>
    <dgm:pt modelId="{6A6EF887-62C4-D34C-8AA8-9A3B04A7700B}">
      <dgm:prSet/>
      <dgm:spPr/>
      <dgm:t>
        <a:bodyPr/>
        <a:lstStyle/>
        <a:p>
          <a:r>
            <a:rPr lang="en-US" dirty="0">
              <a:solidFill>
                <a:schemeClr val="tx1"/>
              </a:solidFill>
            </a:rPr>
            <a:t>Migrating AWS TA between machines</a:t>
          </a:r>
        </a:p>
      </dgm:t>
    </dgm:pt>
    <dgm:pt modelId="{23BA86F8-5953-4948-948A-231F43D4C1D0}" type="parTrans" cxnId="{C645BEA5-C9BB-D944-B14A-DF75079D20FB}">
      <dgm:prSet/>
      <dgm:spPr/>
      <dgm:t>
        <a:bodyPr/>
        <a:lstStyle/>
        <a:p>
          <a:endParaRPr lang="en-US"/>
        </a:p>
      </dgm:t>
    </dgm:pt>
    <dgm:pt modelId="{E831F255-C362-694F-AA63-B67195A8173E}" type="sibTrans" cxnId="{C645BEA5-C9BB-D944-B14A-DF75079D20FB}">
      <dgm:prSet/>
      <dgm:spPr/>
      <dgm:t>
        <a:bodyPr/>
        <a:lstStyle/>
        <a:p>
          <a:endParaRPr lang="en-US"/>
        </a:p>
      </dgm:t>
    </dgm:pt>
    <dgm:pt modelId="{705B3397-630F-C44F-99E6-01D888178467}">
      <dgm:prSet/>
      <dgm:spPr/>
      <dgm:t>
        <a:bodyPr/>
        <a:lstStyle/>
        <a:p>
          <a:r>
            <a:rPr lang="en-US"/>
            <a:t>Move Accounts, inputs from SH to HWF</a:t>
          </a:r>
          <a:endParaRPr lang="en-US" dirty="0"/>
        </a:p>
      </dgm:t>
    </dgm:pt>
    <dgm:pt modelId="{BC8D5635-D5DD-8F4B-BB74-BCE0335A4A15}" type="parTrans" cxnId="{3F7BE237-A2D6-154F-A812-22174ABF3B03}">
      <dgm:prSet/>
      <dgm:spPr/>
      <dgm:t>
        <a:bodyPr/>
        <a:lstStyle/>
        <a:p>
          <a:endParaRPr lang="en-US"/>
        </a:p>
      </dgm:t>
    </dgm:pt>
    <dgm:pt modelId="{791D07BC-2C2E-4D49-A853-5BBCC5563C15}" type="sibTrans" cxnId="{3F7BE237-A2D6-154F-A812-22174ABF3B03}">
      <dgm:prSet/>
      <dgm:spPr/>
      <dgm:t>
        <a:bodyPr/>
        <a:lstStyle/>
        <a:p>
          <a:endParaRPr lang="en-US"/>
        </a:p>
      </dgm:t>
    </dgm:pt>
    <dgm:pt modelId="{75CE7204-728B-0840-BA77-905AB42A847D}">
      <dgm:prSet/>
      <dgm:spPr/>
      <dgm:t>
        <a:bodyPr/>
        <a:lstStyle/>
        <a:p>
          <a:r>
            <a:rPr lang="en-US" dirty="0"/>
            <a:t>Trumpet / Kinesis Data Firehose</a:t>
          </a:r>
        </a:p>
      </dgm:t>
    </dgm:pt>
    <dgm:pt modelId="{E0D50BC8-79E8-8D4F-AF1D-CFFE9C69CDC7}" type="parTrans" cxnId="{811E8608-04F1-2146-8896-17ADB1F10345}">
      <dgm:prSet/>
      <dgm:spPr/>
      <dgm:t>
        <a:bodyPr/>
        <a:lstStyle/>
        <a:p>
          <a:endParaRPr lang="en-US"/>
        </a:p>
      </dgm:t>
    </dgm:pt>
    <dgm:pt modelId="{3AB8C06E-1CBC-1546-8A06-DAB41AF74851}" type="sibTrans" cxnId="{811E8608-04F1-2146-8896-17ADB1F10345}">
      <dgm:prSet/>
      <dgm:spPr/>
      <dgm:t>
        <a:bodyPr/>
        <a:lstStyle/>
        <a:p>
          <a:endParaRPr lang="en-US"/>
        </a:p>
      </dgm:t>
    </dgm:pt>
    <dgm:pt modelId="{90B655BE-EB35-174A-A40B-7593635581CB}" type="pres">
      <dgm:prSet presAssocID="{10B16694-1E06-1A49-87D3-BAAC64DC7AC6}" presName="theList" presStyleCnt="0">
        <dgm:presLayoutVars>
          <dgm:dir/>
          <dgm:animLvl val="lvl"/>
          <dgm:resizeHandles val="exact"/>
        </dgm:presLayoutVars>
      </dgm:prSet>
      <dgm:spPr/>
    </dgm:pt>
    <dgm:pt modelId="{0FC8E459-041C-C54D-9689-F965423B7280}" type="pres">
      <dgm:prSet presAssocID="{CF93D60E-0496-0F4C-B7E4-BE135C35DE00}" presName="compNode" presStyleCnt="0"/>
      <dgm:spPr/>
    </dgm:pt>
    <dgm:pt modelId="{4B5F2BC5-A0D7-B44F-BC52-AE84C5247DA6}" type="pres">
      <dgm:prSet presAssocID="{CF93D60E-0496-0F4C-B7E4-BE135C35DE00}" presName="aNode" presStyleLbl="bgShp" presStyleIdx="0" presStyleCnt="6"/>
      <dgm:spPr/>
    </dgm:pt>
    <dgm:pt modelId="{D4E98606-48B7-DC4D-BFA0-2D907D496E71}" type="pres">
      <dgm:prSet presAssocID="{CF93D60E-0496-0F4C-B7E4-BE135C35DE00}" presName="textNode" presStyleLbl="bgShp" presStyleIdx="0" presStyleCnt="6"/>
      <dgm:spPr/>
    </dgm:pt>
    <dgm:pt modelId="{06F295D9-6561-7C4A-BEB0-4FE010C390BB}" type="pres">
      <dgm:prSet presAssocID="{CF93D60E-0496-0F4C-B7E4-BE135C35DE00}" presName="compChildNode" presStyleCnt="0"/>
      <dgm:spPr/>
    </dgm:pt>
    <dgm:pt modelId="{BFE005B5-8F51-4244-88FC-CBCD6B5A6971}" type="pres">
      <dgm:prSet presAssocID="{CF93D60E-0496-0F4C-B7E4-BE135C35DE00}" presName="theInnerList" presStyleCnt="0"/>
      <dgm:spPr/>
    </dgm:pt>
    <dgm:pt modelId="{18BCCB2B-9F0F-8A46-9112-C329367B3A58}" type="pres">
      <dgm:prSet presAssocID="{1A087E1D-76C1-FD4C-A402-E1768CB3F14B}" presName="childNode" presStyleLbl="node1" presStyleIdx="0" presStyleCnt="16">
        <dgm:presLayoutVars>
          <dgm:bulletEnabled val="1"/>
        </dgm:presLayoutVars>
      </dgm:prSet>
      <dgm:spPr/>
    </dgm:pt>
    <dgm:pt modelId="{BDF82D19-1300-1741-BE32-F49ED64DDB26}" type="pres">
      <dgm:prSet presAssocID="{1A087E1D-76C1-FD4C-A402-E1768CB3F14B}" presName="aSpace2" presStyleCnt="0"/>
      <dgm:spPr/>
    </dgm:pt>
    <dgm:pt modelId="{6DE6806A-EE55-EC42-A22B-1E7D90C2CA1B}" type="pres">
      <dgm:prSet presAssocID="{CD514D69-D924-404C-8800-6D8D3BA44765}" presName="childNode" presStyleLbl="node1" presStyleIdx="1" presStyleCnt="16">
        <dgm:presLayoutVars>
          <dgm:bulletEnabled val="1"/>
        </dgm:presLayoutVars>
      </dgm:prSet>
      <dgm:spPr/>
    </dgm:pt>
    <dgm:pt modelId="{8CD287AA-CFE7-6E4F-A323-0DF2FA9A7D25}" type="pres">
      <dgm:prSet presAssocID="{CD514D69-D924-404C-8800-6D8D3BA44765}" presName="aSpace2" presStyleCnt="0"/>
      <dgm:spPr/>
    </dgm:pt>
    <dgm:pt modelId="{847B7841-BDF0-B24B-8D32-5F948DE87CAB}" type="pres">
      <dgm:prSet presAssocID="{F54EF304-9F67-014F-96EF-011AF4B8A392}" presName="childNode" presStyleLbl="node1" presStyleIdx="2" presStyleCnt="16">
        <dgm:presLayoutVars>
          <dgm:bulletEnabled val="1"/>
        </dgm:presLayoutVars>
      </dgm:prSet>
      <dgm:spPr/>
    </dgm:pt>
    <dgm:pt modelId="{84F1B0B1-E34D-8E45-8A63-016FCAD8A2AB}" type="pres">
      <dgm:prSet presAssocID="{CF93D60E-0496-0F4C-B7E4-BE135C35DE00}" presName="aSpace" presStyleCnt="0"/>
      <dgm:spPr/>
    </dgm:pt>
    <dgm:pt modelId="{86E3617C-F3A0-7A41-924C-B3590B851822}" type="pres">
      <dgm:prSet presAssocID="{047576E9-539E-ED4B-9F21-C3F4DE332C6B}" presName="compNode" presStyleCnt="0"/>
      <dgm:spPr/>
    </dgm:pt>
    <dgm:pt modelId="{E36191CB-FBE5-7342-9912-D4A9CAC21137}" type="pres">
      <dgm:prSet presAssocID="{047576E9-539E-ED4B-9F21-C3F4DE332C6B}" presName="aNode" presStyleLbl="bgShp" presStyleIdx="1" presStyleCnt="6"/>
      <dgm:spPr/>
    </dgm:pt>
    <dgm:pt modelId="{ACD1B5F8-3F36-5A46-B8C8-74BF4926FE72}" type="pres">
      <dgm:prSet presAssocID="{047576E9-539E-ED4B-9F21-C3F4DE332C6B}" presName="textNode" presStyleLbl="bgShp" presStyleIdx="1" presStyleCnt="6"/>
      <dgm:spPr/>
    </dgm:pt>
    <dgm:pt modelId="{ABC30133-2E9C-0446-AC8A-04A31A9F11D8}" type="pres">
      <dgm:prSet presAssocID="{047576E9-539E-ED4B-9F21-C3F4DE332C6B}" presName="compChildNode" presStyleCnt="0"/>
      <dgm:spPr/>
    </dgm:pt>
    <dgm:pt modelId="{E3EE0370-3871-7F4D-A6C0-8ED2F9515420}" type="pres">
      <dgm:prSet presAssocID="{047576E9-539E-ED4B-9F21-C3F4DE332C6B}" presName="theInnerList" presStyleCnt="0"/>
      <dgm:spPr/>
    </dgm:pt>
    <dgm:pt modelId="{D17442A5-AEE4-5245-BEE0-2B0076AEFEC1}" type="pres">
      <dgm:prSet presAssocID="{9AEF1B9A-9505-274E-AD92-F5A5732F2586}" presName="childNode" presStyleLbl="node1" presStyleIdx="3" presStyleCnt="16">
        <dgm:presLayoutVars>
          <dgm:bulletEnabled val="1"/>
        </dgm:presLayoutVars>
      </dgm:prSet>
      <dgm:spPr/>
    </dgm:pt>
    <dgm:pt modelId="{AB5B9A3C-5830-3045-BDBE-9BA14F3D4DE0}" type="pres">
      <dgm:prSet presAssocID="{9AEF1B9A-9505-274E-AD92-F5A5732F2586}" presName="aSpace2" presStyleCnt="0"/>
      <dgm:spPr/>
    </dgm:pt>
    <dgm:pt modelId="{C7CF23A9-991B-F943-B681-D19653E63C1F}" type="pres">
      <dgm:prSet presAssocID="{D91A86C3-76DB-C24A-BDAE-90CD015770EA}" presName="childNode" presStyleLbl="node1" presStyleIdx="4" presStyleCnt="16">
        <dgm:presLayoutVars>
          <dgm:bulletEnabled val="1"/>
        </dgm:presLayoutVars>
      </dgm:prSet>
      <dgm:spPr/>
    </dgm:pt>
    <dgm:pt modelId="{2F08032C-4F53-C549-AB08-8F98A9777703}" type="pres">
      <dgm:prSet presAssocID="{D91A86C3-76DB-C24A-BDAE-90CD015770EA}" presName="aSpace2" presStyleCnt="0"/>
      <dgm:spPr/>
    </dgm:pt>
    <dgm:pt modelId="{F3EF0A0C-B2D1-B140-B450-3F294B06BDA7}" type="pres">
      <dgm:prSet presAssocID="{D107E092-6FC3-0441-AC08-8155CC71D2B7}" presName="childNode" presStyleLbl="node1" presStyleIdx="5" presStyleCnt="16">
        <dgm:presLayoutVars>
          <dgm:bulletEnabled val="1"/>
        </dgm:presLayoutVars>
      </dgm:prSet>
      <dgm:spPr/>
    </dgm:pt>
    <dgm:pt modelId="{A70CF13D-64A8-5E48-81C9-93AF4D640D8A}" type="pres">
      <dgm:prSet presAssocID="{D107E092-6FC3-0441-AC08-8155CC71D2B7}" presName="aSpace2" presStyleCnt="0"/>
      <dgm:spPr/>
    </dgm:pt>
    <dgm:pt modelId="{8A8F6550-76CA-094A-AB19-88B95F569619}" type="pres">
      <dgm:prSet presAssocID="{6C692B69-32D6-A740-9B8A-CC9E0B7B1F38}" presName="childNode" presStyleLbl="node1" presStyleIdx="6" presStyleCnt="16">
        <dgm:presLayoutVars>
          <dgm:bulletEnabled val="1"/>
        </dgm:presLayoutVars>
      </dgm:prSet>
      <dgm:spPr/>
    </dgm:pt>
    <dgm:pt modelId="{06DD9D5A-89FA-5D4B-AA93-C56DBA8006D6}" type="pres">
      <dgm:prSet presAssocID="{047576E9-539E-ED4B-9F21-C3F4DE332C6B}" presName="aSpace" presStyleCnt="0"/>
      <dgm:spPr/>
    </dgm:pt>
    <dgm:pt modelId="{F4E2A5EC-8381-B740-BA14-4BC19D40D73A}" type="pres">
      <dgm:prSet presAssocID="{28055E02-D462-934C-9BA8-B5348793D6C5}" presName="compNode" presStyleCnt="0"/>
      <dgm:spPr/>
    </dgm:pt>
    <dgm:pt modelId="{92018E10-B0E0-3A41-8812-9A9FE149C3EB}" type="pres">
      <dgm:prSet presAssocID="{28055E02-D462-934C-9BA8-B5348793D6C5}" presName="aNode" presStyleLbl="bgShp" presStyleIdx="2" presStyleCnt="6"/>
      <dgm:spPr/>
    </dgm:pt>
    <dgm:pt modelId="{4BC9999F-7B22-CB46-8AEE-19088967B4BD}" type="pres">
      <dgm:prSet presAssocID="{28055E02-D462-934C-9BA8-B5348793D6C5}" presName="textNode" presStyleLbl="bgShp" presStyleIdx="2" presStyleCnt="6"/>
      <dgm:spPr/>
    </dgm:pt>
    <dgm:pt modelId="{FF9EBA21-D2F4-094C-8787-ABE6FC61508E}" type="pres">
      <dgm:prSet presAssocID="{28055E02-D462-934C-9BA8-B5348793D6C5}" presName="compChildNode" presStyleCnt="0"/>
      <dgm:spPr/>
    </dgm:pt>
    <dgm:pt modelId="{F5FEE2EF-6647-754C-A21E-7E42C9323F8A}" type="pres">
      <dgm:prSet presAssocID="{28055E02-D462-934C-9BA8-B5348793D6C5}" presName="theInnerList" presStyleCnt="0"/>
      <dgm:spPr/>
    </dgm:pt>
    <dgm:pt modelId="{809BB569-B85B-2046-A16A-4066C039BB65}" type="pres">
      <dgm:prSet presAssocID="{0B965D71-8105-3E40-917B-3681448E77C9}" presName="childNode" presStyleLbl="node1" presStyleIdx="7" presStyleCnt="16">
        <dgm:presLayoutVars>
          <dgm:bulletEnabled val="1"/>
        </dgm:presLayoutVars>
      </dgm:prSet>
      <dgm:spPr/>
    </dgm:pt>
    <dgm:pt modelId="{9341CF33-DBFA-754F-A676-9256FF6A36C2}" type="pres">
      <dgm:prSet presAssocID="{28055E02-D462-934C-9BA8-B5348793D6C5}" presName="aSpace" presStyleCnt="0"/>
      <dgm:spPr/>
    </dgm:pt>
    <dgm:pt modelId="{231A241D-6E88-0049-8C0D-0CF2CA74DAB6}" type="pres">
      <dgm:prSet presAssocID="{72DBC95B-491A-A54C-9528-05903733281D}" presName="compNode" presStyleCnt="0"/>
      <dgm:spPr/>
    </dgm:pt>
    <dgm:pt modelId="{5AB9AE09-DD5B-6640-94BA-F4A3126E575E}" type="pres">
      <dgm:prSet presAssocID="{72DBC95B-491A-A54C-9528-05903733281D}" presName="aNode" presStyleLbl="bgShp" presStyleIdx="3" presStyleCnt="6"/>
      <dgm:spPr/>
    </dgm:pt>
    <dgm:pt modelId="{017F7280-21F1-3342-970B-EC09946163A7}" type="pres">
      <dgm:prSet presAssocID="{72DBC95B-491A-A54C-9528-05903733281D}" presName="textNode" presStyleLbl="bgShp" presStyleIdx="3" presStyleCnt="6"/>
      <dgm:spPr/>
    </dgm:pt>
    <dgm:pt modelId="{73576A28-F851-D949-9B41-C28649FC79FA}" type="pres">
      <dgm:prSet presAssocID="{72DBC95B-491A-A54C-9528-05903733281D}" presName="compChildNode" presStyleCnt="0"/>
      <dgm:spPr/>
    </dgm:pt>
    <dgm:pt modelId="{43EB51AA-2C5F-CE40-850D-AC380FC473D3}" type="pres">
      <dgm:prSet presAssocID="{72DBC95B-491A-A54C-9528-05903733281D}" presName="theInnerList" presStyleCnt="0"/>
      <dgm:spPr/>
    </dgm:pt>
    <dgm:pt modelId="{57E8C356-836D-8248-B5BB-90E8ED060621}" type="pres">
      <dgm:prSet presAssocID="{9E4F8951-F5B6-7D4F-954E-C028A365FC86}" presName="childNode" presStyleLbl="node1" presStyleIdx="8" presStyleCnt="16">
        <dgm:presLayoutVars>
          <dgm:bulletEnabled val="1"/>
        </dgm:presLayoutVars>
      </dgm:prSet>
      <dgm:spPr/>
    </dgm:pt>
    <dgm:pt modelId="{0690FD98-8057-794E-BE20-1E7F4C2B535F}" type="pres">
      <dgm:prSet presAssocID="{9E4F8951-F5B6-7D4F-954E-C028A365FC86}" presName="aSpace2" presStyleCnt="0"/>
      <dgm:spPr/>
    </dgm:pt>
    <dgm:pt modelId="{84ECAFBA-9706-624B-AD20-DEFEBFB555DB}" type="pres">
      <dgm:prSet presAssocID="{F618E5C5-5D40-2448-B782-9E365FF8CED3}" presName="childNode" presStyleLbl="node1" presStyleIdx="9" presStyleCnt="16">
        <dgm:presLayoutVars>
          <dgm:bulletEnabled val="1"/>
        </dgm:presLayoutVars>
      </dgm:prSet>
      <dgm:spPr/>
    </dgm:pt>
    <dgm:pt modelId="{BA3EC746-6D16-EA4C-83D9-6C0E95CE7C88}" type="pres">
      <dgm:prSet presAssocID="{F618E5C5-5D40-2448-B782-9E365FF8CED3}" presName="aSpace2" presStyleCnt="0"/>
      <dgm:spPr/>
    </dgm:pt>
    <dgm:pt modelId="{74767A05-D86B-8343-82C0-7EE921192079}" type="pres">
      <dgm:prSet presAssocID="{75CE7204-728B-0840-BA77-905AB42A847D}" presName="childNode" presStyleLbl="node1" presStyleIdx="10" presStyleCnt="16">
        <dgm:presLayoutVars>
          <dgm:bulletEnabled val="1"/>
        </dgm:presLayoutVars>
      </dgm:prSet>
      <dgm:spPr/>
    </dgm:pt>
    <dgm:pt modelId="{5B34533C-EC76-5548-9D06-0465840FE6FB}" type="pres">
      <dgm:prSet presAssocID="{72DBC95B-491A-A54C-9528-05903733281D}" presName="aSpace" presStyleCnt="0"/>
      <dgm:spPr/>
    </dgm:pt>
    <dgm:pt modelId="{8F6C00EA-8661-EA47-9BFF-EBC26C6430DC}" type="pres">
      <dgm:prSet presAssocID="{118261ED-C8B1-3641-A73C-C6C63938AF49}" presName="compNode" presStyleCnt="0"/>
      <dgm:spPr/>
    </dgm:pt>
    <dgm:pt modelId="{5FF2FB81-C0F0-FD47-A030-03874F110123}" type="pres">
      <dgm:prSet presAssocID="{118261ED-C8B1-3641-A73C-C6C63938AF49}" presName="aNode" presStyleLbl="bgShp" presStyleIdx="4" presStyleCnt="6"/>
      <dgm:spPr/>
    </dgm:pt>
    <dgm:pt modelId="{BBD3BEEF-3A35-614A-AE55-C7316CEF9EBE}" type="pres">
      <dgm:prSet presAssocID="{118261ED-C8B1-3641-A73C-C6C63938AF49}" presName="textNode" presStyleLbl="bgShp" presStyleIdx="4" presStyleCnt="6"/>
      <dgm:spPr/>
    </dgm:pt>
    <dgm:pt modelId="{F2C8AD25-2A97-9648-BC7B-9CE8826F21B2}" type="pres">
      <dgm:prSet presAssocID="{118261ED-C8B1-3641-A73C-C6C63938AF49}" presName="compChildNode" presStyleCnt="0"/>
      <dgm:spPr/>
    </dgm:pt>
    <dgm:pt modelId="{E2E480B3-440D-2E4C-BC29-6199601790DF}" type="pres">
      <dgm:prSet presAssocID="{118261ED-C8B1-3641-A73C-C6C63938AF49}" presName="theInnerList" presStyleCnt="0"/>
      <dgm:spPr/>
    </dgm:pt>
    <dgm:pt modelId="{96A38585-FDF9-1A44-8BA6-A0E8B6962C6F}" type="pres">
      <dgm:prSet presAssocID="{117707B8-2190-8C4B-A276-91335A3E9AD5}" presName="childNode" presStyleLbl="node1" presStyleIdx="11" presStyleCnt="16">
        <dgm:presLayoutVars>
          <dgm:bulletEnabled val="1"/>
        </dgm:presLayoutVars>
      </dgm:prSet>
      <dgm:spPr/>
    </dgm:pt>
    <dgm:pt modelId="{9DF92C23-77A3-A04F-816C-3FD768680F9E}" type="pres">
      <dgm:prSet presAssocID="{117707B8-2190-8C4B-A276-91335A3E9AD5}" presName="aSpace2" presStyleCnt="0"/>
      <dgm:spPr/>
    </dgm:pt>
    <dgm:pt modelId="{996826EE-EF40-6647-9B84-AC53FCE38D22}" type="pres">
      <dgm:prSet presAssocID="{5D207EB0-2765-3744-8AA3-064788ACB926}" presName="childNode" presStyleLbl="node1" presStyleIdx="12" presStyleCnt="16">
        <dgm:presLayoutVars>
          <dgm:bulletEnabled val="1"/>
        </dgm:presLayoutVars>
      </dgm:prSet>
      <dgm:spPr/>
    </dgm:pt>
    <dgm:pt modelId="{A358A7A9-4E48-6D45-AA89-B42179DDD9BC}" type="pres">
      <dgm:prSet presAssocID="{5D207EB0-2765-3744-8AA3-064788ACB926}" presName="aSpace2" presStyleCnt="0"/>
      <dgm:spPr/>
    </dgm:pt>
    <dgm:pt modelId="{67CA087A-6E75-BC47-9262-DA097EE76791}" type="pres">
      <dgm:prSet presAssocID="{59FF535D-90AF-644C-8D11-EE13764E0356}" presName="childNode" presStyleLbl="node1" presStyleIdx="13" presStyleCnt="16">
        <dgm:presLayoutVars>
          <dgm:bulletEnabled val="1"/>
        </dgm:presLayoutVars>
      </dgm:prSet>
      <dgm:spPr/>
    </dgm:pt>
    <dgm:pt modelId="{B5F147B8-52C0-ED44-815C-B8598FB8F3F9}" type="pres">
      <dgm:prSet presAssocID="{59FF535D-90AF-644C-8D11-EE13764E0356}" presName="aSpace2" presStyleCnt="0"/>
      <dgm:spPr/>
    </dgm:pt>
    <dgm:pt modelId="{CAC2A41C-4A5E-9D46-9DF2-7800E961100A}" type="pres">
      <dgm:prSet presAssocID="{6199FD58-C2D9-014C-A5BD-121260C18766}" presName="childNode" presStyleLbl="node1" presStyleIdx="14" presStyleCnt="16">
        <dgm:presLayoutVars>
          <dgm:bulletEnabled val="1"/>
        </dgm:presLayoutVars>
      </dgm:prSet>
      <dgm:spPr/>
    </dgm:pt>
    <dgm:pt modelId="{90E0C37D-3AF6-4843-B4DC-0CD41E75C6C1}" type="pres">
      <dgm:prSet presAssocID="{118261ED-C8B1-3641-A73C-C6C63938AF49}" presName="aSpace" presStyleCnt="0"/>
      <dgm:spPr/>
    </dgm:pt>
    <dgm:pt modelId="{7DDE03C6-12B2-8645-9DB7-566C69656311}" type="pres">
      <dgm:prSet presAssocID="{6A6EF887-62C4-D34C-8AA8-9A3B04A7700B}" presName="compNode" presStyleCnt="0"/>
      <dgm:spPr/>
    </dgm:pt>
    <dgm:pt modelId="{0578579F-8826-654C-9953-E1C1F95A757E}" type="pres">
      <dgm:prSet presAssocID="{6A6EF887-62C4-D34C-8AA8-9A3B04A7700B}" presName="aNode" presStyleLbl="bgShp" presStyleIdx="5" presStyleCnt="6"/>
      <dgm:spPr/>
    </dgm:pt>
    <dgm:pt modelId="{47FA94AE-BA22-3344-9E76-9B644796FD6E}" type="pres">
      <dgm:prSet presAssocID="{6A6EF887-62C4-D34C-8AA8-9A3B04A7700B}" presName="textNode" presStyleLbl="bgShp" presStyleIdx="5" presStyleCnt="6"/>
      <dgm:spPr/>
    </dgm:pt>
    <dgm:pt modelId="{F9BF4CFD-D3B7-6B49-B419-81A2ECEF8BE2}" type="pres">
      <dgm:prSet presAssocID="{6A6EF887-62C4-D34C-8AA8-9A3B04A7700B}" presName="compChildNode" presStyleCnt="0"/>
      <dgm:spPr/>
    </dgm:pt>
    <dgm:pt modelId="{5DF659B9-F342-8A45-B9E7-8435ECAB70CA}" type="pres">
      <dgm:prSet presAssocID="{6A6EF887-62C4-D34C-8AA8-9A3B04A7700B}" presName="theInnerList" presStyleCnt="0"/>
      <dgm:spPr/>
    </dgm:pt>
    <dgm:pt modelId="{06156A8B-05AF-A145-8FBC-9373EBC1CBC3}" type="pres">
      <dgm:prSet presAssocID="{705B3397-630F-C44F-99E6-01D888178467}" presName="childNode" presStyleLbl="node1" presStyleIdx="15" presStyleCnt="16">
        <dgm:presLayoutVars>
          <dgm:bulletEnabled val="1"/>
        </dgm:presLayoutVars>
      </dgm:prSet>
      <dgm:spPr/>
    </dgm:pt>
  </dgm:ptLst>
  <dgm:cxnLst>
    <dgm:cxn modelId="{1FB9F603-CF45-C641-9BEC-17806E0A937F}" type="presOf" srcId="{92B83A9B-E71F-D14A-9B71-101EEED9B61F}" destId="{57E8C356-836D-8248-B5BB-90E8ED060621}" srcOrd="0" destOrd="3" presId="urn:microsoft.com/office/officeart/2005/8/layout/lProcess2"/>
    <dgm:cxn modelId="{811E8608-04F1-2146-8896-17ADB1F10345}" srcId="{72DBC95B-491A-A54C-9528-05903733281D}" destId="{75CE7204-728B-0840-BA77-905AB42A847D}" srcOrd="2" destOrd="0" parTransId="{E0D50BC8-79E8-8D4F-AF1D-CFFE9C69CDC7}" sibTransId="{3AB8C06E-1CBC-1546-8A06-DAB41AF74851}"/>
    <dgm:cxn modelId="{155D720F-8F71-EB41-A4CD-0360B883CAE9}" type="presOf" srcId="{10B16694-1E06-1A49-87D3-BAAC64DC7AC6}" destId="{90B655BE-EB35-174A-A40B-7593635581CB}" srcOrd="0" destOrd="0" presId="urn:microsoft.com/office/officeart/2005/8/layout/lProcess2"/>
    <dgm:cxn modelId="{E76DF61C-8831-8248-A369-EDF15678CC7B}" type="presOf" srcId="{705B3397-630F-C44F-99E6-01D888178467}" destId="{06156A8B-05AF-A145-8FBC-9373EBC1CBC3}" srcOrd="0" destOrd="0" presId="urn:microsoft.com/office/officeart/2005/8/layout/lProcess2"/>
    <dgm:cxn modelId="{43275C26-F614-A54D-B39D-55134FEE1EF7}" type="presOf" srcId="{CF93D60E-0496-0F4C-B7E4-BE135C35DE00}" destId="{D4E98606-48B7-DC4D-BFA0-2D907D496E71}" srcOrd="1" destOrd="0" presId="urn:microsoft.com/office/officeart/2005/8/layout/lProcess2"/>
    <dgm:cxn modelId="{EEF82834-4E5E-6744-B932-ABB010810F4B}" srcId="{118261ED-C8B1-3641-A73C-C6C63938AF49}" destId="{6199FD58-C2D9-014C-A5BD-121260C18766}" srcOrd="3" destOrd="0" parTransId="{58B53D25-E492-814D-BA5B-2559CA963738}" sibTransId="{1949A2B9-B9E0-FB45-BE5D-B171D2C0E6FE}"/>
    <dgm:cxn modelId="{9CC29E37-5E22-9846-98A2-1891988DF1B6}" type="presOf" srcId="{CD514D69-D924-404C-8800-6D8D3BA44765}" destId="{6DE6806A-EE55-EC42-A22B-1E7D90C2CA1B}" srcOrd="0" destOrd="0" presId="urn:microsoft.com/office/officeart/2005/8/layout/lProcess2"/>
    <dgm:cxn modelId="{3F7BE237-A2D6-154F-A812-22174ABF3B03}" srcId="{6A6EF887-62C4-D34C-8AA8-9A3B04A7700B}" destId="{705B3397-630F-C44F-99E6-01D888178467}" srcOrd="0" destOrd="0" parTransId="{BC8D5635-D5DD-8F4B-BB74-BCE0335A4A15}" sibTransId="{791D07BC-2C2E-4D49-A853-5BBCC5563C15}"/>
    <dgm:cxn modelId="{8BD67D38-63AD-9D4C-886E-157856027CB7}" srcId="{118261ED-C8B1-3641-A73C-C6C63938AF49}" destId="{117707B8-2190-8C4B-A276-91335A3E9AD5}" srcOrd="0" destOrd="0" parTransId="{E3B20550-F7D4-8643-9217-47D6E348768A}" sibTransId="{31B48B09-86B6-7741-89C5-C31D5462395F}"/>
    <dgm:cxn modelId="{C007163A-D92D-3144-A22B-8CDD741A1B5A}" type="presOf" srcId="{C45251DA-0E27-6443-AE8A-41AFB00E44B3}" destId="{57E8C356-836D-8248-B5BB-90E8ED060621}" srcOrd="0" destOrd="2" presId="urn:microsoft.com/office/officeart/2005/8/layout/lProcess2"/>
    <dgm:cxn modelId="{E22EBD3A-8FED-9742-A7F9-3E98C59856DA}" srcId="{72DBC95B-491A-A54C-9528-05903733281D}" destId="{9E4F8951-F5B6-7D4F-954E-C028A365FC86}" srcOrd="0" destOrd="0" parTransId="{1AA70C4D-679C-AE40-9C50-614881F90CE5}" sibTransId="{DD473853-2499-A94F-8BAF-2049D4D8BF95}"/>
    <dgm:cxn modelId="{51E7E13A-5D66-2145-A60E-A957EEF01912}" srcId="{CF93D60E-0496-0F4C-B7E4-BE135C35DE00}" destId="{F54EF304-9F67-014F-96EF-011AF4B8A392}" srcOrd="2" destOrd="0" parTransId="{47CD0229-5ABF-974D-AB31-D7B033887456}" sibTransId="{CFDCC55F-1DDA-2047-A0BB-A245BC4EEF15}"/>
    <dgm:cxn modelId="{ACE6AA3C-5A99-2748-B95F-0203064D916C}" type="presOf" srcId="{59FF535D-90AF-644C-8D11-EE13764E0356}" destId="{67CA087A-6E75-BC47-9262-DA097EE76791}" srcOrd="0" destOrd="0" presId="urn:microsoft.com/office/officeart/2005/8/layout/lProcess2"/>
    <dgm:cxn modelId="{D25CD03E-E140-424E-8E1C-62F27725E211}" srcId="{10B16694-1E06-1A49-87D3-BAAC64DC7AC6}" destId="{CF93D60E-0496-0F4C-B7E4-BE135C35DE00}" srcOrd="0" destOrd="0" parTransId="{3117CB18-DA45-7341-9E0D-A270BE8BB633}" sibTransId="{203CEF38-3EE3-194D-84A4-7E2881F80F8D}"/>
    <dgm:cxn modelId="{51A14B3F-90DC-7341-9279-9C10B9BA5C3D}" type="presOf" srcId="{082D3640-BD41-BD4A-9413-DFBFEFD1129C}" destId="{84ECAFBA-9706-624B-AD20-DEFEBFB555DB}" srcOrd="0" destOrd="1" presId="urn:microsoft.com/office/officeart/2005/8/layout/lProcess2"/>
    <dgm:cxn modelId="{909D6B44-F14A-D940-9239-12B33C874CA0}" type="presOf" srcId="{9E4F8951-F5B6-7D4F-954E-C028A365FC86}" destId="{57E8C356-836D-8248-B5BB-90E8ED060621}" srcOrd="0" destOrd="0" presId="urn:microsoft.com/office/officeart/2005/8/layout/lProcess2"/>
    <dgm:cxn modelId="{B75F8545-2077-554E-BE8C-56F823D4E78A}" type="presOf" srcId="{6C692B69-32D6-A740-9B8A-CC9E0B7B1F38}" destId="{8A8F6550-76CA-094A-AB19-88B95F569619}" srcOrd="0" destOrd="0" presId="urn:microsoft.com/office/officeart/2005/8/layout/lProcess2"/>
    <dgm:cxn modelId="{2D2CAD49-8638-3A40-808E-076E5424D04B}" srcId="{118261ED-C8B1-3641-A73C-C6C63938AF49}" destId="{5D207EB0-2765-3744-8AA3-064788ACB926}" srcOrd="1" destOrd="0" parTransId="{0A5D4B7F-907F-5D4A-8CE1-760BA6CEA37B}" sibTransId="{E08D5B5F-CBCE-7D4D-BA5A-2A1753014B3B}"/>
    <dgm:cxn modelId="{14946C4D-892E-F34A-880F-538B2275D485}" type="presOf" srcId="{5D207EB0-2765-3744-8AA3-064788ACB926}" destId="{996826EE-EF40-6647-9B84-AC53FCE38D22}" srcOrd="0" destOrd="0" presId="urn:microsoft.com/office/officeart/2005/8/layout/lProcess2"/>
    <dgm:cxn modelId="{9093E64D-4C1D-DE4A-A607-01903AF06B51}" type="presOf" srcId="{D91A86C3-76DB-C24A-BDAE-90CD015770EA}" destId="{C7CF23A9-991B-F943-B681-D19653E63C1F}" srcOrd="0" destOrd="0" presId="urn:microsoft.com/office/officeart/2005/8/layout/lProcess2"/>
    <dgm:cxn modelId="{B340D54E-F224-584D-AFC3-FB51D3D168BA}" srcId="{9E4F8951-F5B6-7D4F-954E-C028A365FC86}" destId="{BCD7B673-D547-3A44-9340-67508108F2E6}" srcOrd="0" destOrd="0" parTransId="{675B73C6-A030-FE4F-A66E-E8E304ABBDBC}" sibTransId="{0E8194CE-EFF1-DC4D-A26F-7043BF8B078A}"/>
    <dgm:cxn modelId="{03E0894F-281F-D24C-95CA-A7DB6690DA98}" type="presOf" srcId="{72DBC95B-491A-A54C-9528-05903733281D}" destId="{017F7280-21F1-3342-970B-EC09946163A7}" srcOrd="1" destOrd="0" presId="urn:microsoft.com/office/officeart/2005/8/layout/lProcess2"/>
    <dgm:cxn modelId="{12BD8955-CEFE-BE4B-B937-2A4DB4B5C137}" srcId="{118261ED-C8B1-3641-A73C-C6C63938AF49}" destId="{59FF535D-90AF-644C-8D11-EE13764E0356}" srcOrd="2" destOrd="0" parTransId="{6D017FD5-3824-C345-A68B-9BF17A2BEF7A}" sibTransId="{E620B137-91DF-A14F-BF07-80478DD6567E}"/>
    <dgm:cxn modelId="{A8940658-D03E-244D-BD61-D065ED25E76D}" type="presOf" srcId="{117707B8-2190-8C4B-A276-91335A3E9AD5}" destId="{96A38585-FDF9-1A44-8BA6-A0E8B6962C6F}" srcOrd="0" destOrd="0" presId="urn:microsoft.com/office/officeart/2005/8/layout/lProcess2"/>
    <dgm:cxn modelId="{80688658-EE7C-9A48-B844-E9E01D986E36}" srcId="{9E4F8951-F5B6-7D4F-954E-C028A365FC86}" destId="{C45251DA-0E27-6443-AE8A-41AFB00E44B3}" srcOrd="1" destOrd="0" parTransId="{DAEBCEA5-F043-6E48-8182-44EE02B1FFAA}" sibTransId="{38F96426-FEEA-8746-A554-7EB482FB91D0}"/>
    <dgm:cxn modelId="{538AA765-41A3-6D49-81AF-2A1D6EFD7659}" type="presOf" srcId="{047576E9-539E-ED4B-9F21-C3F4DE332C6B}" destId="{ACD1B5F8-3F36-5A46-B8C8-74BF4926FE72}" srcOrd="1" destOrd="0" presId="urn:microsoft.com/office/officeart/2005/8/layout/lProcess2"/>
    <dgm:cxn modelId="{04244967-D73B-EA4A-A333-85BF87C5A3B7}" type="presOf" srcId="{F618E5C5-5D40-2448-B782-9E365FF8CED3}" destId="{84ECAFBA-9706-624B-AD20-DEFEBFB555DB}" srcOrd="0" destOrd="0" presId="urn:microsoft.com/office/officeart/2005/8/layout/lProcess2"/>
    <dgm:cxn modelId="{6CCF776A-5BDB-174F-A567-99AAF3388254}" srcId="{10B16694-1E06-1A49-87D3-BAAC64DC7AC6}" destId="{118261ED-C8B1-3641-A73C-C6C63938AF49}" srcOrd="4" destOrd="0" parTransId="{C26F975B-9A05-FA4F-B4C4-98B99985EEAD}" sibTransId="{68585C8A-F394-5E45-921A-9D3A46534FE2}"/>
    <dgm:cxn modelId="{5FD6AF6F-F8E1-304F-85F9-42A88A10794C}" type="presOf" srcId="{CF93D60E-0496-0F4C-B7E4-BE135C35DE00}" destId="{4B5F2BC5-A0D7-B44F-BC52-AE84C5247DA6}" srcOrd="0" destOrd="0" presId="urn:microsoft.com/office/officeart/2005/8/layout/lProcess2"/>
    <dgm:cxn modelId="{BD715F77-85F9-9543-B972-C90764F09F0B}" srcId="{CF93D60E-0496-0F4C-B7E4-BE135C35DE00}" destId="{CD514D69-D924-404C-8800-6D8D3BA44765}" srcOrd="1" destOrd="0" parTransId="{FD7DE2D3-2CDE-804B-8D0E-379CB29834D2}" sibTransId="{CF08A766-AC09-BA44-89F8-D0D562B50A8B}"/>
    <dgm:cxn modelId="{E7AEB378-900E-3E4C-8F6B-B38E8AED8B9C}" srcId="{047576E9-539E-ED4B-9F21-C3F4DE332C6B}" destId="{D91A86C3-76DB-C24A-BDAE-90CD015770EA}" srcOrd="1" destOrd="0" parTransId="{2C9D99A4-5FD2-4343-B31E-9AB480676667}" sibTransId="{8ECA6282-F1AB-1642-86DC-5E7721D9804E}"/>
    <dgm:cxn modelId="{6C45757D-673D-264B-A1C6-62D5489046D9}" srcId="{10B16694-1E06-1A49-87D3-BAAC64DC7AC6}" destId="{047576E9-539E-ED4B-9F21-C3F4DE332C6B}" srcOrd="1" destOrd="0" parTransId="{D39A84E2-A3EA-314D-BD38-3672564753F6}" sibTransId="{35169CCB-30D2-E846-AF25-F44B4CA59878}"/>
    <dgm:cxn modelId="{EA0C6380-2440-6546-841F-01C7A260E273}" srcId="{9E4F8951-F5B6-7D4F-954E-C028A365FC86}" destId="{92B83A9B-E71F-D14A-9B71-101EEED9B61F}" srcOrd="2" destOrd="0" parTransId="{7F108283-C37C-434A-910B-445CECD571CA}" sibTransId="{732C3E83-2241-EA4E-847B-B01D85566179}"/>
    <dgm:cxn modelId="{BADBA580-361F-324D-A63E-B979072AF833}" type="presOf" srcId="{9AEF1B9A-9505-274E-AD92-F5A5732F2586}" destId="{D17442A5-AEE4-5245-BEE0-2B0076AEFEC1}" srcOrd="0" destOrd="0" presId="urn:microsoft.com/office/officeart/2005/8/layout/lProcess2"/>
    <dgm:cxn modelId="{9744C683-EE6C-6946-B21F-4AB1F6CBF90B}" srcId="{047576E9-539E-ED4B-9F21-C3F4DE332C6B}" destId="{D107E092-6FC3-0441-AC08-8155CC71D2B7}" srcOrd="2" destOrd="0" parTransId="{89D479E5-BFEF-D942-BC32-BDF1A424F5FA}" sibTransId="{C8ADE742-F550-5546-8309-40965B77A30B}"/>
    <dgm:cxn modelId="{D0B6E286-1BCC-4F4D-91C4-27D630FED40C}" srcId="{047576E9-539E-ED4B-9F21-C3F4DE332C6B}" destId="{9AEF1B9A-9505-274E-AD92-F5A5732F2586}" srcOrd="0" destOrd="0" parTransId="{38F275FC-39A7-7E4F-AE2A-0BC6442E6C1B}" sibTransId="{23E0397F-6A48-154E-903E-59B3793DC706}"/>
    <dgm:cxn modelId="{FCB5C187-E120-084E-9571-38725E63526E}" srcId="{72DBC95B-491A-A54C-9528-05903733281D}" destId="{F618E5C5-5D40-2448-B782-9E365FF8CED3}" srcOrd="1" destOrd="0" parTransId="{E42488CA-163F-834C-BCD3-807F80B521C8}" sibTransId="{83236C70-4063-BD49-90D7-05778446EA98}"/>
    <dgm:cxn modelId="{90471B8C-BF76-A144-AFFD-21F49F1DB9C7}" type="presOf" srcId="{D107E092-6FC3-0441-AC08-8155CC71D2B7}" destId="{F3EF0A0C-B2D1-B140-B450-3F294B06BDA7}" srcOrd="0" destOrd="0" presId="urn:microsoft.com/office/officeart/2005/8/layout/lProcess2"/>
    <dgm:cxn modelId="{A5BDA08C-4F88-2A46-B5E3-F75881D21C9F}" type="presOf" srcId="{118261ED-C8B1-3641-A73C-C6C63938AF49}" destId="{BBD3BEEF-3A35-614A-AE55-C7316CEF9EBE}" srcOrd="1" destOrd="0" presId="urn:microsoft.com/office/officeart/2005/8/layout/lProcess2"/>
    <dgm:cxn modelId="{4986018E-3FAC-9F40-8987-7CC7809B7593}" srcId="{F618E5C5-5D40-2448-B782-9E365FF8CED3}" destId="{082D3640-BD41-BD4A-9413-DFBFEFD1129C}" srcOrd="0" destOrd="0" parTransId="{8393400A-F29A-E54F-8DB1-1A1A3B479351}" sibTransId="{B8C36030-23DC-9246-A74A-CEFCFB68EBF8}"/>
    <dgm:cxn modelId="{EE272490-A01D-0B4B-8849-5DB3B97C1932}" type="presOf" srcId="{BCD7B673-D547-3A44-9340-67508108F2E6}" destId="{57E8C356-836D-8248-B5BB-90E8ED060621}" srcOrd="0" destOrd="1" presId="urn:microsoft.com/office/officeart/2005/8/layout/lProcess2"/>
    <dgm:cxn modelId="{BD99579C-2637-4346-9AE2-E233C0C8709A}" type="presOf" srcId="{047576E9-539E-ED4B-9F21-C3F4DE332C6B}" destId="{E36191CB-FBE5-7342-9912-D4A9CAC21137}" srcOrd="0" destOrd="0" presId="urn:microsoft.com/office/officeart/2005/8/layout/lProcess2"/>
    <dgm:cxn modelId="{3CA04E9F-32CF-F14F-8E06-4E5938E4312B}" type="presOf" srcId="{6A6EF887-62C4-D34C-8AA8-9A3B04A7700B}" destId="{47FA94AE-BA22-3344-9E76-9B644796FD6E}" srcOrd="1" destOrd="0" presId="urn:microsoft.com/office/officeart/2005/8/layout/lProcess2"/>
    <dgm:cxn modelId="{F18CADA3-F779-B749-8FBF-DA6C485D8083}" type="presOf" srcId="{F54EF304-9F67-014F-96EF-011AF4B8A392}" destId="{847B7841-BDF0-B24B-8D32-5F948DE87CAB}" srcOrd="0" destOrd="0" presId="urn:microsoft.com/office/officeart/2005/8/layout/lProcess2"/>
    <dgm:cxn modelId="{C645BEA5-C9BB-D944-B14A-DF75079D20FB}" srcId="{10B16694-1E06-1A49-87D3-BAAC64DC7AC6}" destId="{6A6EF887-62C4-D34C-8AA8-9A3B04A7700B}" srcOrd="5" destOrd="0" parTransId="{23BA86F8-5953-4948-948A-231F43D4C1D0}" sibTransId="{E831F255-C362-694F-AA63-B67195A8173E}"/>
    <dgm:cxn modelId="{D90CCFA7-488D-7846-BE68-C0E73D047C92}" type="presOf" srcId="{1A087E1D-76C1-FD4C-A402-E1768CB3F14B}" destId="{18BCCB2B-9F0F-8A46-9112-C329367B3A58}" srcOrd="0" destOrd="0" presId="urn:microsoft.com/office/officeart/2005/8/layout/lProcess2"/>
    <dgm:cxn modelId="{11D9E2A7-538B-5145-BB7B-95023EBEF3B8}" srcId="{28055E02-D462-934C-9BA8-B5348793D6C5}" destId="{0B965D71-8105-3E40-917B-3681448E77C9}" srcOrd="0" destOrd="0" parTransId="{41537E84-239D-1C43-847D-6EF02E09DB7D}" sibTransId="{22E8927C-96FA-4F40-B0C1-9D3457513A24}"/>
    <dgm:cxn modelId="{4AB5C2B9-570C-7F43-A3E6-A9FEE5D76D94}" type="presOf" srcId="{6A6EF887-62C4-D34C-8AA8-9A3B04A7700B}" destId="{0578579F-8826-654C-9953-E1C1F95A757E}" srcOrd="0" destOrd="0" presId="urn:microsoft.com/office/officeart/2005/8/layout/lProcess2"/>
    <dgm:cxn modelId="{3098FFBC-2A4E-3041-85C8-56CA1597B3E9}" srcId="{10B16694-1E06-1A49-87D3-BAAC64DC7AC6}" destId="{72DBC95B-491A-A54C-9528-05903733281D}" srcOrd="3" destOrd="0" parTransId="{F7FA9091-6748-BB4C-97CC-1324BE7B2B99}" sibTransId="{F378D3EE-D6F2-E541-898B-9DAD2708658C}"/>
    <dgm:cxn modelId="{3E11A7C1-EFAD-BF48-9068-C61A15792F68}" type="presOf" srcId="{28055E02-D462-934C-9BA8-B5348793D6C5}" destId="{92018E10-B0E0-3A41-8812-9A9FE149C3EB}" srcOrd="0" destOrd="0" presId="urn:microsoft.com/office/officeart/2005/8/layout/lProcess2"/>
    <dgm:cxn modelId="{0D545EC2-FE80-B948-A245-020E7D99622D}" type="presOf" srcId="{0B965D71-8105-3E40-917B-3681448E77C9}" destId="{809BB569-B85B-2046-A16A-4066C039BB65}" srcOrd="0" destOrd="0" presId="urn:microsoft.com/office/officeart/2005/8/layout/lProcess2"/>
    <dgm:cxn modelId="{915D3DCB-ABDA-C64F-B4B2-AC63F0BC5839}" srcId="{CF93D60E-0496-0F4C-B7E4-BE135C35DE00}" destId="{1A087E1D-76C1-FD4C-A402-E1768CB3F14B}" srcOrd="0" destOrd="0" parTransId="{76D8C19A-0250-1543-BD38-26A488C139C5}" sibTransId="{53F74E55-0094-9D40-8A2F-E537922BA316}"/>
    <dgm:cxn modelId="{766566CD-60BF-074E-8D6D-5A6DCCEE2AC3}" type="presOf" srcId="{118261ED-C8B1-3641-A73C-C6C63938AF49}" destId="{5FF2FB81-C0F0-FD47-A030-03874F110123}" srcOrd="0" destOrd="0" presId="urn:microsoft.com/office/officeart/2005/8/layout/lProcess2"/>
    <dgm:cxn modelId="{75558DCE-08DD-8A4E-8CA3-0FE89FB700EB}" type="presOf" srcId="{6199FD58-C2D9-014C-A5BD-121260C18766}" destId="{CAC2A41C-4A5E-9D46-9DF2-7800E961100A}" srcOrd="0" destOrd="0" presId="urn:microsoft.com/office/officeart/2005/8/layout/lProcess2"/>
    <dgm:cxn modelId="{0FE607D2-6FB1-444A-9DA9-BB68D55D8DAB}" srcId="{047576E9-539E-ED4B-9F21-C3F4DE332C6B}" destId="{6C692B69-32D6-A740-9B8A-CC9E0B7B1F38}" srcOrd="3" destOrd="0" parTransId="{DA6C54EB-4FD7-5A4E-8020-10DF6C0593D6}" sibTransId="{1B1D4529-1601-3540-A3C8-6E104D296D23}"/>
    <dgm:cxn modelId="{A0C55FD5-552A-494D-86D9-6C399A6DCF59}" srcId="{10B16694-1E06-1A49-87D3-BAAC64DC7AC6}" destId="{28055E02-D462-934C-9BA8-B5348793D6C5}" srcOrd="2" destOrd="0" parTransId="{E475B7D0-A14C-A245-B7A7-0738C4363229}" sibTransId="{F070A465-25FF-6345-BF7F-FE9DAFA406B1}"/>
    <dgm:cxn modelId="{5296B5F3-4922-174F-8167-F4E1414E8C72}" type="presOf" srcId="{72DBC95B-491A-A54C-9528-05903733281D}" destId="{5AB9AE09-DD5B-6640-94BA-F4A3126E575E}" srcOrd="0" destOrd="0" presId="urn:microsoft.com/office/officeart/2005/8/layout/lProcess2"/>
    <dgm:cxn modelId="{27879EF4-D26C-A347-A4CB-7CFFBBB92A17}" type="presOf" srcId="{75CE7204-728B-0840-BA77-905AB42A847D}" destId="{74767A05-D86B-8343-82C0-7EE921192079}" srcOrd="0" destOrd="0" presId="urn:microsoft.com/office/officeart/2005/8/layout/lProcess2"/>
    <dgm:cxn modelId="{F42BC8F7-2CC9-1B4B-8895-4DCEF9D0A929}" type="presOf" srcId="{28055E02-D462-934C-9BA8-B5348793D6C5}" destId="{4BC9999F-7B22-CB46-8AEE-19088967B4BD}" srcOrd="1" destOrd="0" presId="urn:microsoft.com/office/officeart/2005/8/layout/lProcess2"/>
    <dgm:cxn modelId="{B48AFC44-8715-B441-9A5E-7D10BEB97814}" type="presParOf" srcId="{90B655BE-EB35-174A-A40B-7593635581CB}" destId="{0FC8E459-041C-C54D-9689-F965423B7280}" srcOrd="0" destOrd="0" presId="urn:microsoft.com/office/officeart/2005/8/layout/lProcess2"/>
    <dgm:cxn modelId="{C5A5FAE8-F97D-6946-AC03-8288B9BA1256}" type="presParOf" srcId="{0FC8E459-041C-C54D-9689-F965423B7280}" destId="{4B5F2BC5-A0D7-B44F-BC52-AE84C5247DA6}" srcOrd="0" destOrd="0" presId="urn:microsoft.com/office/officeart/2005/8/layout/lProcess2"/>
    <dgm:cxn modelId="{70C58100-CCFE-524A-AF85-F0361380E926}" type="presParOf" srcId="{0FC8E459-041C-C54D-9689-F965423B7280}" destId="{D4E98606-48B7-DC4D-BFA0-2D907D496E71}" srcOrd="1" destOrd="0" presId="urn:microsoft.com/office/officeart/2005/8/layout/lProcess2"/>
    <dgm:cxn modelId="{FD1FEF68-5485-A24F-BB9B-C2BF5514BFBB}" type="presParOf" srcId="{0FC8E459-041C-C54D-9689-F965423B7280}" destId="{06F295D9-6561-7C4A-BEB0-4FE010C390BB}" srcOrd="2" destOrd="0" presId="urn:microsoft.com/office/officeart/2005/8/layout/lProcess2"/>
    <dgm:cxn modelId="{5A36FB63-6379-014C-92D2-59BCDB7B1A72}" type="presParOf" srcId="{06F295D9-6561-7C4A-BEB0-4FE010C390BB}" destId="{BFE005B5-8F51-4244-88FC-CBCD6B5A6971}" srcOrd="0" destOrd="0" presId="urn:microsoft.com/office/officeart/2005/8/layout/lProcess2"/>
    <dgm:cxn modelId="{243D564D-DC03-274F-A24D-62A6D32E719E}" type="presParOf" srcId="{BFE005B5-8F51-4244-88FC-CBCD6B5A6971}" destId="{18BCCB2B-9F0F-8A46-9112-C329367B3A58}" srcOrd="0" destOrd="0" presId="urn:microsoft.com/office/officeart/2005/8/layout/lProcess2"/>
    <dgm:cxn modelId="{096578AA-5D21-5949-A6F3-6EACB077DF5D}" type="presParOf" srcId="{BFE005B5-8F51-4244-88FC-CBCD6B5A6971}" destId="{BDF82D19-1300-1741-BE32-F49ED64DDB26}" srcOrd="1" destOrd="0" presId="urn:microsoft.com/office/officeart/2005/8/layout/lProcess2"/>
    <dgm:cxn modelId="{2A0FDCE7-D73E-144F-8D9C-2EF57A540700}" type="presParOf" srcId="{BFE005B5-8F51-4244-88FC-CBCD6B5A6971}" destId="{6DE6806A-EE55-EC42-A22B-1E7D90C2CA1B}" srcOrd="2" destOrd="0" presId="urn:microsoft.com/office/officeart/2005/8/layout/lProcess2"/>
    <dgm:cxn modelId="{8EB99934-F5BD-A745-A2DD-7078DF5E0F9B}" type="presParOf" srcId="{BFE005B5-8F51-4244-88FC-CBCD6B5A6971}" destId="{8CD287AA-CFE7-6E4F-A323-0DF2FA9A7D25}" srcOrd="3" destOrd="0" presId="urn:microsoft.com/office/officeart/2005/8/layout/lProcess2"/>
    <dgm:cxn modelId="{78FF5DE5-CE43-CA45-816F-A913DCC85382}" type="presParOf" srcId="{BFE005B5-8F51-4244-88FC-CBCD6B5A6971}" destId="{847B7841-BDF0-B24B-8D32-5F948DE87CAB}" srcOrd="4" destOrd="0" presId="urn:microsoft.com/office/officeart/2005/8/layout/lProcess2"/>
    <dgm:cxn modelId="{8025A470-1DEF-9343-BA0F-34333B177FEC}" type="presParOf" srcId="{90B655BE-EB35-174A-A40B-7593635581CB}" destId="{84F1B0B1-E34D-8E45-8A63-016FCAD8A2AB}" srcOrd="1" destOrd="0" presId="urn:microsoft.com/office/officeart/2005/8/layout/lProcess2"/>
    <dgm:cxn modelId="{0B0AF257-E7A2-5048-BC89-F88F1861D98B}" type="presParOf" srcId="{90B655BE-EB35-174A-A40B-7593635581CB}" destId="{86E3617C-F3A0-7A41-924C-B3590B851822}" srcOrd="2" destOrd="0" presId="urn:microsoft.com/office/officeart/2005/8/layout/lProcess2"/>
    <dgm:cxn modelId="{BC4E9742-B3AA-CC46-904D-239A8396A11B}" type="presParOf" srcId="{86E3617C-F3A0-7A41-924C-B3590B851822}" destId="{E36191CB-FBE5-7342-9912-D4A9CAC21137}" srcOrd="0" destOrd="0" presId="urn:microsoft.com/office/officeart/2005/8/layout/lProcess2"/>
    <dgm:cxn modelId="{C81CA132-C665-6745-8F06-1D88DCEE8295}" type="presParOf" srcId="{86E3617C-F3A0-7A41-924C-B3590B851822}" destId="{ACD1B5F8-3F36-5A46-B8C8-74BF4926FE72}" srcOrd="1" destOrd="0" presId="urn:microsoft.com/office/officeart/2005/8/layout/lProcess2"/>
    <dgm:cxn modelId="{8F0FAC37-5F42-4E40-AC10-FB27E86A75E3}" type="presParOf" srcId="{86E3617C-F3A0-7A41-924C-B3590B851822}" destId="{ABC30133-2E9C-0446-AC8A-04A31A9F11D8}" srcOrd="2" destOrd="0" presId="urn:microsoft.com/office/officeart/2005/8/layout/lProcess2"/>
    <dgm:cxn modelId="{4C453246-2309-9F4D-8FB6-710A306D8383}" type="presParOf" srcId="{ABC30133-2E9C-0446-AC8A-04A31A9F11D8}" destId="{E3EE0370-3871-7F4D-A6C0-8ED2F9515420}" srcOrd="0" destOrd="0" presId="urn:microsoft.com/office/officeart/2005/8/layout/lProcess2"/>
    <dgm:cxn modelId="{4E99B8EE-11B4-1241-8394-AB9EE5F8A7EC}" type="presParOf" srcId="{E3EE0370-3871-7F4D-A6C0-8ED2F9515420}" destId="{D17442A5-AEE4-5245-BEE0-2B0076AEFEC1}" srcOrd="0" destOrd="0" presId="urn:microsoft.com/office/officeart/2005/8/layout/lProcess2"/>
    <dgm:cxn modelId="{E6DD5516-01A1-634E-B155-9F4E75BB7B79}" type="presParOf" srcId="{E3EE0370-3871-7F4D-A6C0-8ED2F9515420}" destId="{AB5B9A3C-5830-3045-BDBE-9BA14F3D4DE0}" srcOrd="1" destOrd="0" presId="urn:microsoft.com/office/officeart/2005/8/layout/lProcess2"/>
    <dgm:cxn modelId="{06D85851-574A-A74A-9B14-6A0789A7AFBB}" type="presParOf" srcId="{E3EE0370-3871-7F4D-A6C0-8ED2F9515420}" destId="{C7CF23A9-991B-F943-B681-D19653E63C1F}" srcOrd="2" destOrd="0" presId="urn:microsoft.com/office/officeart/2005/8/layout/lProcess2"/>
    <dgm:cxn modelId="{1BA8455A-8CD1-BA4C-94C2-3070D657CFD0}" type="presParOf" srcId="{E3EE0370-3871-7F4D-A6C0-8ED2F9515420}" destId="{2F08032C-4F53-C549-AB08-8F98A9777703}" srcOrd="3" destOrd="0" presId="urn:microsoft.com/office/officeart/2005/8/layout/lProcess2"/>
    <dgm:cxn modelId="{E07D089E-7300-C445-8325-1A36B61B636A}" type="presParOf" srcId="{E3EE0370-3871-7F4D-A6C0-8ED2F9515420}" destId="{F3EF0A0C-B2D1-B140-B450-3F294B06BDA7}" srcOrd="4" destOrd="0" presId="urn:microsoft.com/office/officeart/2005/8/layout/lProcess2"/>
    <dgm:cxn modelId="{3F6E6B66-6019-8C4F-B669-C054B60B9BFD}" type="presParOf" srcId="{E3EE0370-3871-7F4D-A6C0-8ED2F9515420}" destId="{A70CF13D-64A8-5E48-81C9-93AF4D640D8A}" srcOrd="5" destOrd="0" presId="urn:microsoft.com/office/officeart/2005/8/layout/lProcess2"/>
    <dgm:cxn modelId="{958301CA-FFDB-CE48-94D8-ED6A59AF263A}" type="presParOf" srcId="{E3EE0370-3871-7F4D-A6C0-8ED2F9515420}" destId="{8A8F6550-76CA-094A-AB19-88B95F569619}" srcOrd="6" destOrd="0" presId="urn:microsoft.com/office/officeart/2005/8/layout/lProcess2"/>
    <dgm:cxn modelId="{A85504D3-FBCF-674B-A574-73BCFA2DEBD6}" type="presParOf" srcId="{90B655BE-EB35-174A-A40B-7593635581CB}" destId="{06DD9D5A-89FA-5D4B-AA93-C56DBA8006D6}" srcOrd="3" destOrd="0" presId="urn:microsoft.com/office/officeart/2005/8/layout/lProcess2"/>
    <dgm:cxn modelId="{373F2FAD-31BF-2143-8E13-54A7873429B7}" type="presParOf" srcId="{90B655BE-EB35-174A-A40B-7593635581CB}" destId="{F4E2A5EC-8381-B740-BA14-4BC19D40D73A}" srcOrd="4" destOrd="0" presId="urn:microsoft.com/office/officeart/2005/8/layout/lProcess2"/>
    <dgm:cxn modelId="{632137DE-0BE3-0044-AA0C-1F1330FDB1D0}" type="presParOf" srcId="{F4E2A5EC-8381-B740-BA14-4BC19D40D73A}" destId="{92018E10-B0E0-3A41-8812-9A9FE149C3EB}" srcOrd="0" destOrd="0" presId="urn:microsoft.com/office/officeart/2005/8/layout/lProcess2"/>
    <dgm:cxn modelId="{66B91634-4ACA-5A48-BC75-22D04685AB1A}" type="presParOf" srcId="{F4E2A5EC-8381-B740-BA14-4BC19D40D73A}" destId="{4BC9999F-7B22-CB46-8AEE-19088967B4BD}" srcOrd="1" destOrd="0" presId="urn:microsoft.com/office/officeart/2005/8/layout/lProcess2"/>
    <dgm:cxn modelId="{3160E6A9-9AFC-2645-BE58-92ACBF7D778C}" type="presParOf" srcId="{F4E2A5EC-8381-B740-BA14-4BC19D40D73A}" destId="{FF9EBA21-D2F4-094C-8787-ABE6FC61508E}" srcOrd="2" destOrd="0" presId="urn:microsoft.com/office/officeart/2005/8/layout/lProcess2"/>
    <dgm:cxn modelId="{6D61213C-D68F-C645-BC16-7A349BEF5778}" type="presParOf" srcId="{FF9EBA21-D2F4-094C-8787-ABE6FC61508E}" destId="{F5FEE2EF-6647-754C-A21E-7E42C9323F8A}" srcOrd="0" destOrd="0" presId="urn:microsoft.com/office/officeart/2005/8/layout/lProcess2"/>
    <dgm:cxn modelId="{3FD01257-24D6-664F-8FB2-4757274CF86F}" type="presParOf" srcId="{F5FEE2EF-6647-754C-A21E-7E42C9323F8A}" destId="{809BB569-B85B-2046-A16A-4066C039BB65}" srcOrd="0" destOrd="0" presId="urn:microsoft.com/office/officeart/2005/8/layout/lProcess2"/>
    <dgm:cxn modelId="{77027692-0EB9-5848-BF2B-CCAAB15A8449}" type="presParOf" srcId="{90B655BE-EB35-174A-A40B-7593635581CB}" destId="{9341CF33-DBFA-754F-A676-9256FF6A36C2}" srcOrd="5" destOrd="0" presId="urn:microsoft.com/office/officeart/2005/8/layout/lProcess2"/>
    <dgm:cxn modelId="{5A1BD881-F113-BC48-B0C0-ABFC9414142B}" type="presParOf" srcId="{90B655BE-EB35-174A-A40B-7593635581CB}" destId="{231A241D-6E88-0049-8C0D-0CF2CA74DAB6}" srcOrd="6" destOrd="0" presId="urn:microsoft.com/office/officeart/2005/8/layout/lProcess2"/>
    <dgm:cxn modelId="{900C5C9C-1A70-6449-967F-901799A48E92}" type="presParOf" srcId="{231A241D-6E88-0049-8C0D-0CF2CA74DAB6}" destId="{5AB9AE09-DD5B-6640-94BA-F4A3126E575E}" srcOrd="0" destOrd="0" presId="urn:microsoft.com/office/officeart/2005/8/layout/lProcess2"/>
    <dgm:cxn modelId="{E6EF150E-4694-A74E-B59A-82CACB63223A}" type="presParOf" srcId="{231A241D-6E88-0049-8C0D-0CF2CA74DAB6}" destId="{017F7280-21F1-3342-970B-EC09946163A7}" srcOrd="1" destOrd="0" presId="urn:microsoft.com/office/officeart/2005/8/layout/lProcess2"/>
    <dgm:cxn modelId="{6C24BC0F-85B1-214E-88E6-782E06BA49AC}" type="presParOf" srcId="{231A241D-6E88-0049-8C0D-0CF2CA74DAB6}" destId="{73576A28-F851-D949-9B41-C28649FC79FA}" srcOrd="2" destOrd="0" presId="urn:microsoft.com/office/officeart/2005/8/layout/lProcess2"/>
    <dgm:cxn modelId="{60B456CE-FD87-0942-BC0D-A78275131E0D}" type="presParOf" srcId="{73576A28-F851-D949-9B41-C28649FC79FA}" destId="{43EB51AA-2C5F-CE40-850D-AC380FC473D3}" srcOrd="0" destOrd="0" presId="urn:microsoft.com/office/officeart/2005/8/layout/lProcess2"/>
    <dgm:cxn modelId="{B3ACA583-EE5A-E14A-86B0-117885EDA89F}" type="presParOf" srcId="{43EB51AA-2C5F-CE40-850D-AC380FC473D3}" destId="{57E8C356-836D-8248-B5BB-90E8ED060621}" srcOrd="0" destOrd="0" presId="urn:microsoft.com/office/officeart/2005/8/layout/lProcess2"/>
    <dgm:cxn modelId="{BAF96852-59E9-AA4F-B010-DE377DFE0051}" type="presParOf" srcId="{43EB51AA-2C5F-CE40-850D-AC380FC473D3}" destId="{0690FD98-8057-794E-BE20-1E7F4C2B535F}" srcOrd="1" destOrd="0" presId="urn:microsoft.com/office/officeart/2005/8/layout/lProcess2"/>
    <dgm:cxn modelId="{AF27261C-0CE8-C74F-A597-F3DAE61ABCD5}" type="presParOf" srcId="{43EB51AA-2C5F-CE40-850D-AC380FC473D3}" destId="{84ECAFBA-9706-624B-AD20-DEFEBFB555DB}" srcOrd="2" destOrd="0" presId="urn:microsoft.com/office/officeart/2005/8/layout/lProcess2"/>
    <dgm:cxn modelId="{E1207297-1FD4-2046-A044-FC22D8ABE939}" type="presParOf" srcId="{43EB51AA-2C5F-CE40-850D-AC380FC473D3}" destId="{BA3EC746-6D16-EA4C-83D9-6C0E95CE7C88}" srcOrd="3" destOrd="0" presId="urn:microsoft.com/office/officeart/2005/8/layout/lProcess2"/>
    <dgm:cxn modelId="{CC527729-70FA-3840-B272-92EC3A69E35C}" type="presParOf" srcId="{43EB51AA-2C5F-CE40-850D-AC380FC473D3}" destId="{74767A05-D86B-8343-82C0-7EE921192079}" srcOrd="4" destOrd="0" presId="urn:microsoft.com/office/officeart/2005/8/layout/lProcess2"/>
    <dgm:cxn modelId="{A43678E1-B84C-A149-85DB-D14B26742607}" type="presParOf" srcId="{90B655BE-EB35-174A-A40B-7593635581CB}" destId="{5B34533C-EC76-5548-9D06-0465840FE6FB}" srcOrd="7" destOrd="0" presId="urn:microsoft.com/office/officeart/2005/8/layout/lProcess2"/>
    <dgm:cxn modelId="{E0166B19-2BB1-E643-AE0B-4A95C4A8A728}" type="presParOf" srcId="{90B655BE-EB35-174A-A40B-7593635581CB}" destId="{8F6C00EA-8661-EA47-9BFF-EBC26C6430DC}" srcOrd="8" destOrd="0" presId="urn:microsoft.com/office/officeart/2005/8/layout/lProcess2"/>
    <dgm:cxn modelId="{FBBF600F-3C4B-F74A-9A49-E07214CA372B}" type="presParOf" srcId="{8F6C00EA-8661-EA47-9BFF-EBC26C6430DC}" destId="{5FF2FB81-C0F0-FD47-A030-03874F110123}" srcOrd="0" destOrd="0" presId="urn:microsoft.com/office/officeart/2005/8/layout/lProcess2"/>
    <dgm:cxn modelId="{A42DAA7B-3FFC-EC46-B29C-48FACE99FF33}" type="presParOf" srcId="{8F6C00EA-8661-EA47-9BFF-EBC26C6430DC}" destId="{BBD3BEEF-3A35-614A-AE55-C7316CEF9EBE}" srcOrd="1" destOrd="0" presId="urn:microsoft.com/office/officeart/2005/8/layout/lProcess2"/>
    <dgm:cxn modelId="{3ED45BF6-2350-5045-9548-301397AD7BCE}" type="presParOf" srcId="{8F6C00EA-8661-EA47-9BFF-EBC26C6430DC}" destId="{F2C8AD25-2A97-9648-BC7B-9CE8826F21B2}" srcOrd="2" destOrd="0" presId="urn:microsoft.com/office/officeart/2005/8/layout/lProcess2"/>
    <dgm:cxn modelId="{8752D853-A34A-7445-A844-B60C51B2133B}" type="presParOf" srcId="{F2C8AD25-2A97-9648-BC7B-9CE8826F21B2}" destId="{E2E480B3-440D-2E4C-BC29-6199601790DF}" srcOrd="0" destOrd="0" presId="urn:microsoft.com/office/officeart/2005/8/layout/lProcess2"/>
    <dgm:cxn modelId="{DFEAA43A-C46D-1D4B-A993-4CCCD3E792EC}" type="presParOf" srcId="{E2E480B3-440D-2E4C-BC29-6199601790DF}" destId="{96A38585-FDF9-1A44-8BA6-A0E8B6962C6F}" srcOrd="0" destOrd="0" presId="urn:microsoft.com/office/officeart/2005/8/layout/lProcess2"/>
    <dgm:cxn modelId="{E52DE93E-F50A-BE46-8FD4-992E82AD13B7}" type="presParOf" srcId="{E2E480B3-440D-2E4C-BC29-6199601790DF}" destId="{9DF92C23-77A3-A04F-816C-3FD768680F9E}" srcOrd="1" destOrd="0" presId="urn:microsoft.com/office/officeart/2005/8/layout/lProcess2"/>
    <dgm:cxn modelId="{7D700CCA-ADCD-8942-AE30-BDEA22EF3700}" type="presParOf" srcId="{E2E480B3-440D-2E4C-BC29-6199601790DF}" destId="{996826EE-EF40-6647-9B84-AC53FCE38D22}" srcOrd="2" destOrd="0" presId="urn:microsoft.com/office/officeart/2005/8/layout/lProcess2"/>
    <dgm:cxn modelId="{D26620DE-8B10-F244-B3A6-9DB7A303F8F7}" type="presParOf" srcId="{E2E480B3-440D-2E4C-BC29-6199601790DF}" destId="{A358A7A9-4E48-6D45-AA89-B42179DDD9BC}" srcOrd="3" destOrd="0" presId="urn:microsoft.com/office/officeart/2005/8/layout/lProcess2"/>
    <dgm:cxn modelId="{48E1F4EE-05B2-A949-A30B-97B266832489}" type="presParOf" srcId="{E2E480B3-440D-2E4C-BC29-6199601790DF}" destId="{67CA087A-6E75-BC47-9262-DA097EE76791}" srcOrd="4" destOrd="0" presId="urn:microsoft.com/office/officeart/2005/8/layout/lProcess2"/>
    <dgm:cxn modelId="{743E796A-F67E-0C40-9715-423F8488B9D1}" type="presParOf" srcId="{E2E480B3-440D-2E4C-BC29-6199601790DF}" destId="{B5F147B8-52C0-ED44-815C-B8598FB8F3F9}" srcOrd="5" destOrd="0" presId="urn:microsoft.com/office/officeart/2005/8/layout/lProcess2"/>
    <dgm:cxn modelId="{582CF6DD-77C4-4C4F-BF1E-3C48A5C16E2A}" type="presParOf" srcId="{E2E480B3-440D-2E4C-BC29-6199601790DF}" destId="{CAC2A41C-4A5E-9D46-9DF2-7800E961100A}" srcOrd="6" destOrd="0" presId="urn:microsoft.com/office/officeart/2005/8/layout/lProcess2"/>
    <dgm:cxn modelId="{739386B1-3DAC-DD49-948E-B33CC4DFDA86}" type="presParOf" srcId="{90B655BE-EB35-174A-A40B-7593635581CB}" destId="{90E0C37D-3AF6-4843-B4DC-0CD41E75C6C1}" srcOrd="9" destOrd="0" presId="urn:microsoft.com/office/officeart/2005/8/layout/lProcess2"/>
    <dgm:cxn modelId="{A1575495-03E4-7C4C-8403-6CC20EC61917}" type="presParOf" srcId="{90B655BE-EB35-174A-A40B-7593635581CB}" destId="{7DDE03C6-12B2-8645-9DB7-566C69656311}" srcOrd="10" destOrd="0" presId="urn:microsoft.com/office/officeart/2005/8/layout/lProcess2"/>
    <dgm:cxn modelId="{4DE5303C-4A67-7D4F-B9A0-974BC991743E}" type="presParOf" srcId="{7DDE03C6-12B2-8645-9DB7-566C69656311}" destId="{0578579F-8826-654C-9953-E1C1F95A757E}" srcOrd="0" destOrd="0" presId="urn:microsoft.com/office/officeart/2005/8/layout/lProcess2"/>
    <dgm:cxn modelId="{6FE5A2FE-6319-014F-BF50-89BEB9CA9EF4}" type="presParOf" srcId="{7DDE03C6-12B2-8645-9DB7-566C69656311}" destId="{47FA94AE-BA22-3344-9E76-9B644796FD6E}" srcOrd="1" destOrd="0" presId="urn:microsoft.com/office/officeart/2005/8/layout/lProcess2"/>
    <dgm:cxn modelId="{18AB99A4-A89C-E548-A2A6-B98508B8E2D9}" type="presParOf" srcId="{7DDE03C6-12B2-8645-9DB7-566C69656311}" destId="{F9BF4CFD-D3B7-6B49-B419-81A2ECEF8BE2}" srcOrd="2" destOrd="0" presId="urn:microsoft.com/office/officeart/2005/8/layout/lProcess2"/>
    <dgm:cxn modelId="{B1B0C401-4D8E-2549-8566-D3FA75DDF32C}" type="presParOf" srcId="{F9BF4CFD-D3B7-6B49-B419-81A2ECEF8BE2}" destId="{5DF659B9-F342-8A45-B9E7-8435ECAB70CA}" srcOrd="0" destOrd="0" presId="urn:microsoft.com/office/officeart/2005/8/layout/lProcess2"/>
    <dgm:cxn modelId="{CB5F91E2-A355-244C-9262-26632FBFE92F}" type="presParOf" srcId="{5DF659B9-F342-8A45-B9E7-8435ECAB70CA}" destId="{06156A8B-05AF-A145-8FBC-9373EBC1CBC3}"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5F2BC5-A0D7-B44F-BC52-AE84C5247DA6}">
      <dsp:nvSpPr>
        <dsp:cNvPr id="0" name=""/>
        <dsp:cNvSpPr/>
      </dsp:nvSpPr>
      <dsp:spPr>
        <a:xfrm>
          <a:off x="3356" y="0"/>
          <a:ext cx="1325991" cy="3400425"/>
        </a:xfrm>
        <a:prstGeom prst="roundRect">
          <a:avLst>
            <a:gd name="adj" fmla="val 1000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ysClr val="windowText" lastClr="000000"/>
              </a:solidFill>
            </a:rPr>
            <a:t>Getting Started with AWS</a:t>
          </a:r>
        </a:p>
      </dsp:txBody>
      <dsp:txXfrm>
        <a:off x="3356" y="0"/>
        <a:ext cx="1325991" cy="1020127"/>
      </dsp:txXfrm>
    </dsp:sp>
    <dsp:sp modelId="{18BCCB2B-9F0F-8A46-9112-C329367B3A58}">
      <dsp:nvSpPr>
        <dsp:cNvPr id="0" name=""/>
        <dsp:cNvSpPr/>
      </dsp:nvSpPr>
      <dsp:spPr>
        <a:xfrm>
          <a:off x="135955" y="1020418"/>
          <a:ext cx="1060792" cy="668047"/>
        </a:xfrm>
        <a:prstGeom prst="roundRect">
          <a:avLst>
            <a:gd name="adj" fmla="val 10000"/>
          </a:avLst>
        </a:prstGeom>
        <a:gradFill rotWithShape="0">
          <a:gsLst>
            <a:gs pos="0">
              <a:schemeClr val="accent1">
                <a:shade val="50000"/>
                <a:hueOff val="0"/>
                <a:satOff val="0"/>
                <a:lumOff val="0"/>
                <a:alphaOff val="0"/>
                <a:satMod val="103000"/>
                <a:lumMod val="102000"/>
                <a:tint val="94000"/>
              </a:schemeClr>
            </a:gs>
            <a:gs pos="50000">
              <a:schemeClr val="accent1">
                <a:shade val="50000"/>
                <a:hueOff val="0"/>
                <a:satOff val="0"/>
                <a:lumOff val="0"/>
                <a:alphaOff val="0"/>
                <a:satMod val="110000"/>
                <a:lumMod val="100000"/>
                <a:shade val="100000"/>
              </a:schemeClr>
            </a:gs>
            <a:gs pos="100000">
              <a:schemeClr val="accent1">
                <a:shade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AWS Account</a:t>
          </a:r>
        </a:p>
      </dsp:txBody>
      <dsp:txXfrm>
        <a:off x="155521" y="1039984"/>
        <a:ext cx="1021660" cy="628915"/>
      </dsp:txXfrm>
    </dsp:sp>
    <dsp:sp modelId="{6DE6806A-EE55-EC42-A22B-1E7D90C2CA1B}">
      <dsp:nvSpPr>
        <dsp:cNvPr id="0" name=""/>
        <dsp:cNvSpPr/>
      </dsp:nvSpPr>
      <dsp:spPr>
        <a:xfrm>
          <a:off x="135955" y="1791241"/>
          <a:ext cx="1060792" cy="668047"/>
        </a:xfrm>
        <a:prstGeom prst="roundRect">
          <a:avLst>
            <a:gd name="adj" fmla="val 10000"/>
          </a:avLst>
        </a:prstGeom>
        <a:gradFill rotWithShape="0">
          <a:gsLst>
            <a:gs pos="0">
              <a:schemeClr val="accent1">
                <a:shade val="50000"/>
                <a:hueOff val="56899"/>
                <a:satOff val="-3343"/>
                <a:lumOff val="5790"/>
                <a:alphaOff val="0"/>
                <a:satMod val="103000"/>
                <a:lumMod val="102000"/>
                <a:tint val="94000"/>
              </a:schemeClr>
            </a:gs>
            <a:gs pos="50000">
              <a:schemeClr val="accent1">
                <a:shade val="50000"/>
                <a:hueOff val="56899"/>
                <a:satOff val="-3343"/>
                <a:lumOff val="5790"/>
                <a:alphaOff val="0"/>
                <a:satMod val="110000"/>
                <a:lumMod val="100000"/>
                <a:shade val="100000"/>
              </a:schemeClr>
            </a:gs>
            <a:gs pos="100000">
              <a:schemeClr val="accent1">
                <a:shade val="50000"/>
                <a:hueOff val="56899"/>
                <a:satOff val="-3343"/>
                <a:lumOff val="579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APN Account</a:t>
          </a:r>
        </a:p>
      </dsp:txBody>
      <dsp:txXfrm>
        <a:off x="155521" y="1810807"/>
        <a:ext cx="1021660" cy="628915"/>
      </dsp:txXfrm>
    </dsp:sp>
    <dsp:sp modelId="{847B7841-BDF0-B24B-8D32-5F948DE87CAB}">
      <dsp:nvSpPr>
        <dsp:cNvPr id="0" name=""/>
        <dsp:cNvSpPr/>
      </dsp:nvSpPr>
      <dsp:spPr>
        <a:xfrm>
          <a:off x="135955" y="2562065"/>
          <a:ext cx="1060792" cy="668047"/>
        </a:xfrm>
        <a:prstGeom prst="roundRect">
          <a:avLst>
            <a:gd name="adj" fmla="val 10000"/>
          </a:avLst>
        </a:prstGeom>
        <a:gradFill rotWithShape="0">
          <a:gsLst>
            <a:gs pos="0">
              <a:schemeClr val="accent1">
                <a:shade val="50000"/>
                <a:hueOff val="113798"/>
                <a:satOff val="-6687"/>
                <a:lumOff val="11580"/>
                <a:alphaOff val="0"/>
                <a:satMod val="103000"/>
                <a:lumMod val="102000"/>
                <a:tint val="94000"/>
              </a:schemeClr>
            </a:gs>
            <a:gs pos="50000">
              <a:schemeClr val="accent1">
                <a:shade val="50000"/>
                <a:hueOff val="113798"/>
                <a:satOff val="-6687"/>
                <a:lumOff val="11580"/>
                <a:alphaOff val="0"/>
                <a:satMod val="110000"/>
                <a:lumMod val="100000"/>
                <a:shade val="100000"/>
              </a:schemeClr>
            </a:gs>
            <a:gs pos="100000">
              <a:schemeClr val="accent1">
                <a:shade val="50000"/>
                <a:hueOff val="113798"/>
                <a:satOff val="-6687"/>
                <a:lumOff val="1158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AWS Services Explained</a:t>
          </a:r>
        </a:p>
      </dsp:txBody>
      <dsp:txXfrm>
        <a:off x="155521" y="2581631"/>
        <a:ext cx="1021660" cy="628915"/>
      </dsp:txXfrm>
    </dsp:sp>
    <dsp:sp modelId="{E36191CB-FBE5-7342-9912-D4A9CAC21137}">
      <dsp:nvSpPr>
        <dsp:cNvPr id="0" name=""/>
        <dsp:cNvSpPr/>
      </dsp:nvSpPr>
      <dsp:spPr>
        <a:xfrm>
          <a:off x="1428796" y="0"/>
          <a:ext cx="1325991" cy="3400425"/>
        </a:xfrm>
        <a:prstGeom prst="roundRect">
          <a:avLst>
            <a:gd name="adj" fmla="val 1000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solidFill>
                <a:sysClr val="windowText" lastClr="000000"/>
              </a:solidFill>
            </a:rPr>
            <a:t>Configure</a:t>
          </a:r>
          <a:r>
            <a:rPr lang="en-US" sz="1600" kern="1200"/>
            <a:t> </a:t>
          </a:r>
          <a:r>
            <a:rPr lang="en-US" sz="1600" kern="1200">
              <a:solidFill>
                <a:sysClr val="windowText" lastClr="000000"/>
              </a:solidFill>
            </a:rPr>
            <a:t>AWS</a:t>
          </a:r>
          <a:endParaRPr lang="en-US" sz="1600" kern="1200" dirty="0">
            <a:solidFill>
              <a:sysClr val="windowText" lastClr="000000"/>
            </a:solidFill>
          </a:endParaRPr>
        </a:p>
      </dsp:txBody>
      <dsp:txXfrm>
        <a:off x="1428796" y="0"/>
        <a:ext cx="1325991" cy="1020127"/>
      </dsp:txXfrm>
    </dsp:sp>
    <dsp:sp modelId="{D17442A5-AEE4-5245-BEE0-2B0076AEFEC1}">
      <dsp:nvSpPr>
        <dsp:cNvPr id="0" name=""/>
        <dsp:cNvSpPr/>
      </dsp:nvSpPr>
      <dsp:spPr>
        <a:xfrm>
          <a:off x="1561395" y="1020210"/>
          <a:ext cx="1060792" cy="495369"/>
        </a:xfrm>
        <a:prstGeom prst="roundRect">
          <a:avLst>
            <a:gd name="adj" fmla="val 10000"/>
          </a:avLst>
        </a:prstGeom>
        <a:gradFill rotWithShape="0">
          <a:gsLst>
            <a:gs pos="0">
              <a:schemeClr val="accent1">
                <a:shade val="50000"/>
                <a:hueOff val="170697"/>
                <a:satOff val="-10030"/>
                <a:lumOff val="17370"/>
                <a:alphaOff val="0"/>
                <a:satMod val="103000"/>
                <a:lumMod val="102000"/>
                <a:tint val="94000"/>
              </a:schemeClr>
            </a:gs>
            <a:gs pos="50000">
              <a:schemeClr val="accent1">
                <a:shade val="50000"/>
                <a:hueOff val="170697"/>
                <a:satOff val="-10030"/>
                <a:lumOff val="17370"/>
                <a:alphaOff val="0"/>
                <a:satMod val="110000"/>
                <a:lumMod val="100000"/>
                <a:shade val="100000"/>
              </a:schemeClr>
            </a:gs>
            <a:gs pos="100000">
              <a:schemeClr val="accent1">
                <a:shade val="50000"/>
                <a:hueOff val="170697"/>
                <a:satOff val="-10030"/>
                <a:lumOff val="1737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a:t>IAM Policy / Roles</a:t>
          </a:r>
          <a:endParaRPr lang="en-US" sz="1000" kern="1200" dirty="0"/>
        </a:p>
      </dsp:txBody>
      <dsp:txXfrm>
        <a:off x="1575904" y="1034719"/>
        <a:ext cx="1031774" cy="466351"/>
      </dsp:txXfrm>
    </dsp:sp>
    <dsp:sp modelId="{C7CF23A9-991B-F943-B681-D19653E63C1F}">
      <dsp:nvSpPr>
        <dsp:cNvPr id="0" name=""/>
        <dsp:cNvSpPr/>
      </dsp:nvSpPr>
      <dsp:spPr>
        <a:xfrm>
          <a:off x="1561395" y="1591790"/>
          <a:ext cx="1060792" cy="495369"/>
        </a:xfrm>
        <a:prstGeom prst="roundRect">
          <a:avLst>
            <a:gd name="adj" fmla="val 10000"/>
          </a:avLst>
        </a:prstGeom>
        <a:gradFill rotWithShape="0">
          <a:gsLst>
            <a:gs pos="0">
              <a:schemeClr val="accent1">
                <a:shade val="50000"/>
                <a:hueOff val="227596"/>
                <a:satOff val="-13374"/>
                <a:lumOff val="23160"/>
                <a:alphaOff val="0"/>
                <a:satMod val="103000"/>
                <a:lumMod val="102000"/>
                <a:tint val="94000"/>
              </a:schemeClr>
            </a:gs>
            <a:gs pos="50000">
              <a:schemeClr val="accent1">
                <a:shade val="50000"/>
                <a:hueOff val="227596"/>
                <a:satOff val="-13374"/>
                <a:lumOff val="23160"/>
                <a:alphaOff val="0"/>
                <a:satMod val="110000"/>
                <a:lumMod val="100000"/>
                <a:shade val="100000"/>
              </a:schemeClr>
            </a:gs>
            <a:gs pos="100000">
              <a:schemeClr val="accent1">
                <a:shade val="50000"/>
                <a:hueOff val="227596"/>
                <a:satOff val="-13374"/>
                <a:lumOff val="2316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AWS Config</a:t>
          </a:r>
        </a:p>
      </dsp:txBody>
      <dsp:txXfrm>
        <a:off x="1575904" y="1606299"/>
        <a:ext cx="1031774" cy="466351"/>
      </dsp:txXfrm>
    </dsp:sp>
    <dsp:sp modelId="{F3EF0A0C-B2D1-B140-B450-3F294B06BDA7}">
      <dsp:nvSpPr>
        <dsp:cNvPr id="0" name=""/>
        <dsp:cNvSpPr/>
      </dsp:nvSpPr>
      <dsp:spPr>
        <a:xfrm>
          <a:off x="1561395" y="2163370"/>
          <a:ext cx="1060792" cy="495369"/>
        </a:xfrm>
        <a:prstGeom prst="roundRect">
          <a:avLst>
            <a:gd name="adj" fmla="val 10000"/>
          </a:avLst>
        </a:prstGeom>
        <a:gradFill rotWithShape="0">
          <a:gsLst>
            <a:gs pos="0">
              <a:schemeClr val="accent1">
                <a:shade val="50000"/>
                <a:hueOff val="284496"/>
                <a:satOff val="-16717"/>
                <a:lumOff val="28949"/>
                <a:alphaOff val="0"/>
                <a:satMod val="103000"/>
                <a:lumMod val="102000"/>
                <a:tint val="94000"/>
              </a:schemeClr>
            </a:gs>
            <a:gs pos="50000">
              <a:schemeClr val="accent1">
                <a:shade val="50000"/>
                <a:hueOff val="284496"/>
                <a:satOff val="-16717"/>
                <a:lumOff val="28949"/>
                <a:alphaOff val="0"/>
                <a:satMod val="110000"/>
                <a:lumMod val="100000"/>
                <a:shade val="100000"/>
              </a:schemeClr>
            </a:gs>
            <a:gs pos="100000">
              <a:schemeClr val="accent1">
                <a:shade val="50000"/>
                <a:hueOff val="284496"/>
                <a:satOff val="-16717"/>
                <a:lumOff val="2894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AWS Cloudtrail</a:t>
          </a:r>
        </a:p>
      </dsp:txBody>
      <dsp:txXfrm>
        <a:off x="1575904" y="2177879"/>
        <a:ext cx="1031774" cy="466351"/>
      </dsp:txXfrm>
    </dsp:sp>
    <dsp:sp modelId="{8A8F6550-76CA-094A-AB19-88B95F569619}">
      <dsp:nvSpPr>
        <dsp:cNvPr id="0" name=""/>
        <dsp:cNvSpPr/>
      </dsp:nvSpPr>
      <dsp:spPr>
        <a:xfrm>
          <a:off x="1561395" y="2734951"/>
          <a:ext cx="1060792" cy="495369"/>
        </a:xfrm>
        <a:prstGeom prst="roundRect">
          <a:avLst>
            <a:gd name="adj" fmla="val 10000"/>
          </a:avLst>
        </a:prstGeom>
        <a:gradFill rotWithShape="0">
          <a:gsLst>
            <a:gs pos="0">
              <a:schemeClr val="accent1">
                <a:shade val="50000"/>
                <a:hueOff val="341395"/>
                <a:satOff val="-20060"/>
                <a:lumOff val="34739"/>
                <a:alphaOff val="0"/>
                <a:satMod val="103000"/>
                <a:lumMod val="102000"/>
                <a:tint val="94000"/>
              </a:schemeClr>
            </a:gs>
            <a:gs pos="50000">
              <a:schemeClr val="accent1">
                <a:shade val="50000"/>
                <a:hueOff val="341395"/>
                <a:satOff val="-20060"/>
                <a:lumOff val="34739"/>
                <a:alphaOff val="0"/>
                <a:satMod val="110000"/>
                <a:lumMod val="100000"/>
                <a:shade val="100000"/>
              </a:schemeClr>
            </a:gs>
            <a:gs pos="100000">
              <a:schemeClr val="accent1">
                <a:shade val="50000"/>
                <a:hueOff val="341395"/>
                <a:satOff val="-20060"/>
                <a:lumOff val="3473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AWS CloudWatch</a:t>
          </a:r>
        </a:p>
      </dsp:txBody>
      <dsp:txXfrm>
        <a:off x="1575904" y="2749460"/>
        <a:ext cx="1031774" cy="466351"/>
      </dsp:txXfrm>
    </dsp:sp>
    <dsp:sp modelId="{92018E10-B0E0-3A41-8812-9A9FE149C3EB}">
      <dsp:nvSpPr>
        <dsp:cNvPr id="0" name=""/>
        <dsp:cNvSpPr/>
      </dsp:nvSpPr>
      <dsp:spPr>
        <a:xfrm>
          <a:off x="2854237" y="0"/>
          <a:ext cx="1325991" cy="3400425"/>
        </a:xfrm>
        <a:prstGeom prst="roundRect">
          <a:avLst>
            <a:gd name="adj" fmla="val 1000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solidFill>
                <a:sysClr val="windowText" lastClr="000000"/>
              </a:solidFill>
            </a:rPr>
            <a:t>Setup Infrastructure / Splunk</a:t>
          </a:r>
          <a:endParaRPr lang="en-US" sz="1600" kern="1200" dirty="0">
            <a:solidFill>
              <a:sysClr val="windowText" lastClr="000000"/>
            </a:solidFill>
          </a:endParaRPr>
        </a:p>
      </dsp:txBody>
      <dsp:txXfrm>
        <a:off x="2854237" y="0"/>
        <a:ext cx="1325991" cy="1020127"/>
      </dsp:txXfrm>
    </dsp:sp>
    <dsp:sp modelId="{809BB569-B85B-2046-A16A-4066C039BB65}">
      <dsp:nvSpPr>
        <dsp:cNvPr id="0" name=""/>
        <dsp:cNvSpPr/>
      </dsp:nvSpPr>
      <dsp:spPr>
        <a:xfrm>
          <a:off x="2986836" y="1020127"/>
          <a:ext cx="1060792" cy="2210276"/>
        </a:xfrm>
        <a:prstGeom prst="roundRect">
          <a:avLst>
            <a:gd name="adj" fmla="val 10000"/>
          </a:avLst>
        </a:prstGeom>
        <a:gradFill rotWithShape="0">
          <a:gsLst>
            <a:gs pos="0">
              <a:schemeClr val="accent1">
                <a:shade val="50000"/>
                <a:hueOff val="398294"/>
                <a:satOff val="-23404"/>
                <a:lumOff val="40529"/>
                <a:alphaOff val="0"/>
                <a:satMod val="103000"/>
                <a:lumMod val="102000"/>
                <a:tint val="94000"/>
              </a:schemeClr>
            </a:gs>
            <a:gs pos="50000">
              <a:schemeClr val="accent1">
                <a:shade val="50000"/>
                <a:hueOff val="398294"/>
                <a:satOff val="-23404"/>
                <a:lumOff val="40529"/>
                <a:alphaOff val="0"/>
                <a:satMod val="110000"/>
                <a:lumMod val="100000"/>
                <a:shade val="100000"/>
              </a:schemeClr>
            </a:gs>
            <a:gs pos="100000">
              <a:schemeClr val="accent1">
                <a:shade val="50000"/>
                <a:hueOff val="398294"/>
                <a:satOff val="-23404"/>
                <a:lumOff val="4052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Deploy AWS Marketplace AMI</a:t>
          </a:r>
        </a:p>
      </dsp:txBody>
      <dsp:txXfrm>
        <a:off x="3017906" y="1051197"/>
        <a:ext cx="998652" cy="2148136"/>
      </dsp:txXfrm>
    </dsp:sp>
    <dsp:sp modelId="{5AB9AE09-DD5B-6640-94BA-F4A3126E575E}">
      <dsp:nvSpPr>
        <dsp:cNvPr id="0" name=""/>
        <dsp:cNvSpPr/>
      </dsp:nvSpPr>
      <dsp:spPr>
        <a:xfrm>
          <a:off x="4279677" y="0"/>
          <a:ext cx="1325991" cy="3400425"/>
        </a:xfrm>
        <a:prstGeom prst="roundRect">
          <a:avLst>
            <a:gd name="adj" fmla="val 1000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ysClr val="windowText" lastClr="000000"/>
              </a:solidFill>
            </a:rPr>
            <a:t>Setup Splunk App for AWS</a:t>
          </a:r>
        </a:p>
      </dsp:txBody>
      <dsp:txXfrm>
        <a:off x="4279677" y="0"/>
        <a:ext cx="1325991" cy="1020127"/>
      </dsp:txXfrm>
    </dsp:sp>
    <dsp:sp modelId="{57E8C356-836D-8248-B5BB-90E8ED060621}">
      <dsp:nvSpPr>
        <dsp:cNvPr id="0" name=""/>
        <dsp:cNvSpPr/>
      </dsp:nvSpPr>
      <dsp:spPr>
        <a:xfrm>
          <a:off x="4412276" y="1020418"/>
          <a:ext cx="1060792" cy="668047"/>
        </a:xfrm>
        <a:prstGeom prst="roundRect">
          <a:avLst>
            <a:gd name="adj" fmla="val 10000"/>
          </a:avLst>
        </a:prstGeom>
        <a:gradFill rotWithShape="0">
          <a:gsLst>
            <a:gs pos="0">
              <a:schemeClr val="accent1">
                <a:shade val="50000"/>
                <a:hueOff val="455193"/>
                <a:satOff val="-26747"/>
                <a:lumOff val="46319"/>
                <a:alphaOff val="0"/>
                <a:satMod val="103000"/>
                <a:lumMod val="102000"/>
                <a:tint val="94000"/>
              </a:schemeClr>
            </a:gs>
            <a:gs pos="50000">
              <a:schemeClr val="accent1">
                <a:shade val="50000"/>
                <a:hueOff val="455193"/>
                <a:satOff val="-26747"/>
                <a:lumOff val="46319"/>
                <a:alphaOff val="0"/>
                <a:satMod val="110000"/>
                <a:lumMod val="100000"/>
                <a:shade val="100000"/>
              </a:schemeClr>
            </a:gs>
            <a:gs pos="100000">
              <a:schemeClr val="accent1">
                <a:shade val="50000"/>
                <a:hueOff val="455193"/>
                <a:satOff val="-26747"/>
                <a:lumOff val="4631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t" anchorCtr="0">
          <a:noAutofit/>
        </a:bodyPr>
        <a:lstStyle/>
        <a:p>
          <a:pPr marL="0" lvl="0" indent="0" algn="l" defTabSz="444500">
            <a:lnSpc>
              <a:spcPct val="90000"/>
            </a:lnSpc>
            <a:spcBef>
              <a:spcPct val="0"/>
            </a:spcBef>
            <a:spcAft>
              <a:spcPct val="35000"/>
            </a:spcAft>
            <a:buNone/>
          </a:pPr>
          <a:r>
            <a:rPr lang="en-US" sz="1000" kern="1200" dirty="0"/>
            <a:t>Modular Inputs</a:t>
          </a:r>
        </a:p>
        <a:p>
          <a:pPr marL="57150" lvl="1" indent="-57150" algn="l" defTabSz="355600">
            <a:lnSpc>
              <a:spcPct val="90000"/>
            </a:lnSpc>
            <a:spcBef>
              <a:spcPct val="0"/>
            </a:spcBef>
            <a:spcAft>
              <a:spcPct val="15000"/>
            </a:spcAft>
            <a:buChar char="•"/>
          </a:pPr>
          <a:r>
            <a:rPr lang="en-US" sz="800" kern="1200" dirty="0"/>
            <a:t>AWS Config</a:t>
          </a:r>
        </a:p>
        <a:p>
          <a:pPr marL="57150" lvl="1" indent="-57150" algn="l" defTabSz="355600">
            <a:lnSpc>
              <a:spcPct val="90000"/>
            </a:lnSpc>
            <a:spcBef>
              <a:spcPct val="0"/>
            </a:spcBef>
            <a:spcAft>
              <a:spcPct val="15000"/>
            </a:spcAft>
            <a:buChar char="•"/>
          </a:pPr>
          <a:r>
            <a:rPr lang="en-US" sz="800" kern="1200" dirty="0"/>
            <a:t>AWS CloudTrail</a:t>
          </a:r>
        </a:p>
        <a:p>
          <a:pPr marL="57150" lvl="1" indent="-57150" algn="l" defTabSz="355600">
            <a:lnSpc>
              <a:spcPct val="90000"/>
            </a:lnSpc>
            <a:spcBef>
              <a:spcPct val="0"/>
            </a:spcBef>
            <a:spcAft>
              <a:spcPct val="15000"/>
            </a:spcAft>
            <a:buChar char="•"/>
          </a:pPr>
          <a:r>
            <a:rPr lang="en-US" sz="800" kern="1200" dirty="0"/>
            <a:t>AWS CloudWatch</a:t>
          </a:r>
        </a:p>
      </dsp:txBody>
      <dsp:txXfrm>
        <a:off x="4431842" y="1039984"/>
        <a:ext cx="1021660" cy="628915"/>
      </dsp:txXfrm>
    </dsp:sp>
    <dsp:sp modelId="{84ECAFBA-9706-624B-AD20-DEFEBFB555DB}">
      <dsp:nvSpPr>
        <dsp:cNvPr id="0" name=""/>
        <dsp:cNvSpPr/>
      </dsp:nvSpPr>
      <dsp:spPr>
        <a:xfrm>
          <a:off x="4412276" y="1791241"/>
          <a:ext cx="1060792" cy="668047"/>
        </a:xfrm>
        <a:prstGeom prst="roundRect">
          <a:avLst>
            <a:gd name="adj" fmla="val 10000"/>
          </a:avLst>
        </a:prstGeom>
        <a:gradFill rotWithShape="0">
          <a:gsLst>
            <a:gs pos="0">
              <a:schemeClr val="accent1">
                <a:shade val="50000"/>
                <a:hueOff val="398294"/>
                <a:satOff val="-23404"/>
                <a:lumOff val="40529"/>
                <a:alphaOff val="0"/>
                <a:satMod val="103000"/>
                <a:lumMod val="102000"/>
                <a:tint val="94000"/>
              </a:schemeClr>
            </a:gs>
            <a:gs pos="50000">
              <a:schemeClr val="accent1">
                <a:shade val="50000"/>
                <a:hueOff val="398294"/>
                <a:satOff val="-23404"/>
                <a:lumOff val="40529"/>
                <a:alphaOff val="0"/>
                <a:satMod val="110000"/>
                <a:lumMod val="100000"/>
                <a:shade val="100000"/>
              </a:schemeClr>
            </a:gs>
            <a:gs pos="100000">
              <a:schemeClr val="accent1">
                <a:shade val="50000"/>
                <a:hueOff val="398294"/>
                <a:satOff val="-23404"/>
                <a:lumOff val="4052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t" anchorCtr="0">
          <a:noAutofit/>
        </a:bodyPr>
        <a:lstStyle/>
        <a:p>
          <a:pPr marL="0" lvl="0" indent="0" algn="l" defTabSz="444500">
            <a:lnSpc>
              <a:spcPct val="90000"/>
            </a:lnSpc>
            <a:spcBef>
              <a:spcPct val="0"/>
            </a:spcBef>
            <a:spcAft>
              <a:spcPct val="35000"/>
            </a:spcAft>
            <a:buNone/>
          </a:pPr>
          <a:r>
            <a:rPr lang="en-US" sz="1000" kern="1200" dirty="0"/>
            <a:t>Lambda / HEC</a:t>
          </a:r>
        </a:p>
        <a:p>
          <a:pPr marL="57150" lvl="1" indent="-57150" algn="l" defTabSz="355600">
            <a:lnSpc>
              <a:spcPct val="90000"/>
            </a:lnSpc>
            <a:spcBef>
              <a:spcPct val="0"/>
            </a:spcBef>
            <a:spcAft>
              <a:spcPct val="15000"/>
            </a:spcAft>
            <a:buChar char="•"/>
          </a:pPr>
          <a:r>
            <a:rPr lang="en-US" sz="800" kern="1200" dirty="0" err="1"/>
            <a:t>VPCFlow</a:t>
          </a:r>
          <a:r>
            <a:rPr lang="en-US" sz="800" kern="1200" dirty="0"/>
            <a:t> Logs</a:t>
          </a:r>
        </a:p>
      </dsp:txBody>
      <dsp:txXfrm>
        <a:off x="4431842" y="1810807"/>
        <a:ext cx="1021660" cy="628915"/>
      </dsp:txXfrm>
    </dsp:sp>
    <dsp:sp modelId="{74767A05-D86B-8343-82C0-7EE921192079}">
      <dsp:nvSpPr>
        <dsp:cNvPr id="0" name=""/>
        <dsp:cNvSpPr/>
      </dsp:nvSpPr>
      <dsp:spPr>
        <a:xfrm>
          <a:off x="4412276" y="2562065"/>
          <a:ext cx="1060792" cy="668047"/>
        </a:xfrm>
        <a:prstGeom prst="roundRect">
          <a:avLst>
            <a:gd name="adj" fmla="val 10000"/>
          </a:avLst>
        </a:prstGeom>
        <a:gradFill rotWithShape="0">
          <a:gsLst>
            <a:gs pos="0">
              <a:schemeClr val="accent1">
                <a:shade val="50000"/>
                <a:hueOff val="341395"/>
                <a:satOff val="-20060"/>
                <a:lumOff val="34739"/>
                <a:alphaOff val="0"/>
                <a:satMod val="103000"/>
                <a:lumMod val="102000"/>
                <a:tint val="94000"/>
              </a:schemeClr>
            </a:gs>
            <a:gs pos="50000">
              <a:schemeClr val="accent1">
                <a:shade val="50000"/>
                <a:hueOff val="341395"/>
                <a:satOff val="-20060"/>
                <a:lumOff val="34739"/>
                <a:alphaOff val="0"/>
                <a:satMod val="110000"/>
                <a:lumMod val="100000"/>
                <a:shade val="100000"/>
              </a:schemeClr>
            </a:gs>
            <a:gs pos="100000">
              <a:schemeClr val="accent1">
                <a:shade val="50000"/>
                <a:hueOff val="341395"/>
                <a:satOff val="-20060"/>
                <a:lumOff val="3473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Trumpet / Kinesis Data Firehose</a:t>
          </a:r>
        </a:p>
      </dsp:txBody>
      <dsp:txXfrm>
        <a:off x="4431842" y="2581631"/>
        <a:ext cx="1021660" cy="628915"/>
      </dsp:txXfrm>
    </dsp:sp>
    <dsp:sp modelId="{5FF2FB81-C0F0-FD47-A030-03874F110123}">
      <dsp:nvSpPr>
        <dsp:cNvPr id="0" name=""/>
        <dsp:cNvSpPr/>
      </dsp:nvSpPr>
      <dsp:spPr>
        <a:xfrm>
          <a:off x="5705118" y="0"/>
          <a:ext cx="1325991" cy="3400425"/>
        </a:xfrm>
        <a:prstGeom prst="roundRect">
          <a:avLst>
            <a:gd name="adj" fmla="val 1000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solidFill>
                <a:sysClr val="windowText" lastClr="000000"/>
              </a:solidFill>
            </a:rPr>
            <a:t>Troubleshoot App</a:t>
          </a:r>
          <a:endParaRPr lang="en-US" sz="1600" kern="1200" dirty="0">
            <a:solidFill>
              <a:sysClr val="windowText" lastClr="000000"/>
            </a:solidFill>
          </a:endParaRPr>
        </a:p>
      </dsp:txBody>
      <dsp:txXfrm>
        <a:off x="5705118" y="0"/>
        <a:ext cx="1325991" cy="1020127"/>
      </dsp:txXfrm>
    </dsp:sp>
    <dsp:sp modelId="{96A38585-FDF9-1A44-8BA6-A0E8B6962C6F}">
      <dsp:nvSpPr>
        <dsp:cNvPr id="0" name=""/>
        <dsp:cNvSpPr/>
      </dsp:nvSpPr>
      <dsp:spPr>
        <a:xfrm>
          <a:off x="5837717" y="1020210"/>
          <a:ext cx="1060792" cy="495369"/>
        </a:xfrm>
        <a:prstGeom prst="roundRect">
          <a:avLst>
            <a:gd name="adj" fmla="val 10000"/>
          </a:avLst>
        </a:prstGeom>
        <a:gradFill rotWithShape="0">
          <a:gsLst>
            <a:gs pos="0">
              <a:schemeClr val="accent1">
                <a:shade val="50000"/>
                <a:hueOff val="284496"/>
                <a:satOff val="-16717"/>
                <a:lumOff val="28949"/>
                <a:alphaOff val="0"/>
                <a:satMod val="103000"/>
                <a:lumMod val="102000"/>
                <a:tint val="94000"/>
              </a:schemeClr>
            </a:gs>
            <a:gs pos="50000">
              <a:schemeClr val="accent1">
                <a:shade val="50000"/>
                <a:hueOff val="284496"/>
                <a:satOff val="-16717"/>
                <a:lumOff val="28949"/>
                <a:alphaOff val="0"/>
                <a:satMod val="110000"/>
                <a:lumMod val="100000"/>
                <a:shade val="100000"/>
              </a:schemeClr>
            </a:gs>
            <a:gs pos="100000">
              <a:schemeClr val="accent1">
                <a:shade val="50000"/>
                <a:hueOff val="284496"/>
                <a:satOff val="-16717"/>
                <a:lumOff val="2894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Search _internal</a:t>
          </a:r>
        </a:p>
      </dsp:txBody>
      <dsp:txXfrm>
        <a:off x="5852226" y="1034719"/>
        <a:ext cx="1031774" cy="466351"/>
      </dsp:txXfrm>
    </dsp:sp>
    <dsp:sp modelId="{996826EE-EF40-6647-9B84-AC53FCE38D22}">
      <dsp:nvSpPr>
        <dsp:cNvPr id="0" name=""/>
        <dsp:cNvSpPr/>
      </dsp:nvSpPr>
      <dsp:spPr>
        <a:xfrm>
          <a:off x="5837717" y="1591790"/>
          <a:ext cx="1060792" cy="495369"/>
        </a:xfrm>
        <a:prstGeom prst="roundRect">
          <a:avLst>
            <a:gd name="adj" fmla="val 10000"/>
          </a:avLst>
        </a:prstGeom>
        <a:gradFill rotWithShape="0">
          <a:gsLst>
            <a:gs pos="0">
              <a:schemeClr val="accent1">
                <a:shade val="50000"/>
                <a:hueOff val="227596"/>
                <a:satOff val="-13374"/>
                <a:lumOff val="23160"/>
                <a:alphaOff val="0"/>
                <a:satMod val="103000"/>
                <a:lumMod val="102000"/>
                <a:tint val="94000"/>
              </a:schemeClr>
            </a:gs>
            <a:gs pos="50000">
              <a:schemeClr val="accent1">
                <a:shade val="50000"/>
                <a:hueOff val="227596"/>
                <a:satOff val="-13374"/>
                <a:lumOff val="23160"/>
                <a:alphaOff val="0"/>
                <a:satMod val="110000"/>
                <a:lumMod val="100000"/>
                <a:shade val="100000"/>
              </a:schemeClr>
            </a:gs>
            <a:gs pos="100000">
              <a:schemeClr val="accent1">
                <a:shade val="50000"/>
                <a:hueOff val="227596"/>
                <a:satOff val="-13374"/>
                <a:lumOff val="2316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Validate Permissions</a:t>
          </a:r>
        </a:p>
      </dsp:txBody>
      <dsp:txXfrm>
        <a:off x="5852226" y="1606299"/>
        <a:ext cx="1031774" cy="466351"/>
      </dsp:txXfrm>
    </dsp:sp>
    <dsp:sp modelId="{67CA087A-6E75-BC47-9262-DA097EE76791}">
      <dsp:nvSpPr>
        <dsp:cNvPr id="0" name=""/>
        <dsp:cNvSpPr/>
      </dsp:nvSpPr>
      <dsp:spPr>
        <a:xfrm>
          <a:off x="5837717" y="2163370"/>
          <a:ext cx="1060792" cy="495369"/>
        </a:xfrm>
        <a:prstGeom prst="roundRect">
          <a:avLst>
            <a:gd name="adj" fmla="val 10000"/>
          </a:avLst>
        </a:prstGeom>
        <a:gradFill rotWithShape="0">
          <a:gsLst>
            <a:gs pos="0">
              <a:schemeClr val="accent1">
                <a:shade val="50000"/>
                <a:hueOff val="170697"/>
                <a:satOff val="-10030"/>
                <a:lumOff val="17370"/>
                <a:alphaOff val="0"/>
                <a:satMod val="103000"/>
                <a:lumMod val="102000"/>
                <a:tint val="94000"/>
              </a:schemeClr>
            </a:gs>
            <a:gs pos="50000">
              <a:schemeClr val="accent1">
                <a:shade val="50000"/>
                <a:hueOff val="170697"/>
                <a:satOff val="-10030"/>
                <a:lumOff val="17370"/>
                <a:alphaOff val="0"/>
                <a:satMod val="110000"/>
                <a:lumMod val="100000"/>
                <a:shade val="100000"/>
              </a:schemeClr>
            </a:gs>
            <a:gs pos="100000">
              <a:schemeClr val="accent1">
                <a:shade val="50000"/>
                <a:hueOff val="170697"/>
                <a:satOff val="-10030"/>
                <a:lumOff val="1737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Check Inputs</a:t>
          </a:r>
        </a:p>
      </dsp:txBody>
      <dsp:txXfrm>
        <a:off x="5852226" y="2177879"/>
        <a:ext cx="1031774" cy="466351"/>
      </dsp:txXfrm>
    </dsp:sp>
    <dsp:sp modelId="{CAC2A41C-4A5E-9D46-9DF2-7800E961100A}">
      <dsp:nvSpPr>
        <dsp:cNvPr id="0" name=""/>
        <dsp:cNvSpPr/>
      </dsp:nvSpPr>
      <dsp:spPr>
        <a:xfrm>
          <a:off x="5837717" y="2734951"/>
          <a:ext cx="1060792" cy="495369"/>
        </a:xfrm>
        <a:prstGeom prst="roundRect">
          <a:avLst>
            <a:gd name="adj" fmla="val 10000"/>
          </a:avLst>
        </a:prstGeom>
        <a:gradFill rotWithShape="0">
          <a:gsLst>
            <a:gs pos="0">
              <a:schemeClr val="accent1">
                <a:shade val="50000"/>
                <a:hueOff val="113798"/>
                <a:satOff val="-6687"/>
                <a:lumOff val="11580"/>
                <a:alphaOff val="0"/>
                <a:satMod val="103000"/>
                <a:lumMod val="102000"/>
                <a:tint val="94000"/>
              </a:schemeClr>
            </a:gs>
            <a:gs pos="50000">
              <a:schemeClr val="accent1">
                <a:shade val="50000"/>
                <a:hueOff val="113798"/>
                <a:satOff val="-6687"/>
                <a:lumOff val="11580"/>
                <a:alphaOff val="0"/>
                <a:satMod val="110000"/>
                <a:lumMod val="100000"/>
                <a:shade val="100000"/>
              </a:schemeClr>
            </a:gs>
            <a:gs pos="100000">
              <a:schemeClr val="accent1">
                <a:shade val="50000"/>
                <a:hueOff val="113798"/>
                <a:satOff val="-6687"/>
                <a:lumOff val="1158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Saved Searches, Macros, DMA</a:t>
          </a:r>
        </a:p>
      </dsp:txBody>
      <dsp:txXfrm>
        <a:off x="5852226" y="2749460"/>
        <a:ext cx="1031774" cy="466351"/>
      </dsp:txXfrm>
    </dsp:sp>
    <dsp:sp modelId="{0578579F-8826-654C-9953-E1C1F95A757E}">
      <dsp:nvSpPr>
        <dsp:cNvPr id="0" name=""/>
        <dsp:cNvSpPr/>
      </dsp:nvSpPr>
      <dsp:spPr>
        <a:xfrm>
          <a:off x="7130558" y="0"/>
          <a:ext cx="1325991" cy="3400425"/>
        </a:xfrm>
        <a:prstGeom prst="roundRect">
          <a:avLst>
            <a:gd name="adj" fmla="val 1000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Migrating AWS TA between machines</a:t>
          </a:r>
        </a:p>
      </dsp:txBody>
      <dsp:txXfrm>
        <a:off x="7130558" y="0"/>
        <a:ext cx="1325991" cy="1020127"/>
      </dsp:txXfrm>
    </dsp:sp>
    <dsp:sp modelId="{06156A8B-05AF-A145-8FBC-9373EBC1CBC3}">
      <dsp:nvSpPr>
        <dsp:cNvPr id="0" name=""/>
        <dsp:cNvSpPr/>
      </dsp:nvSpPr>
      <dsp:spPr>
        <a:xfrm>
          <a:off x="7263157" y="1020127"/>
          <a:ext cx="1060792" cy="2210276"/>
        </a:xfrm>
        <a:prstGeom prst="roundRect">
          <a:avLst>
            <a:gd name="adj" fmla="val 10000"/>
          </a:avLst>
        </a:prstGeom>
        <a:gradFill rotWithShape="0">
          <a:gsLst>
            <a:gs pos="0">
              <a:schemeClr val="accent1">
                <a:shade val="50000"/>
                <a:hueOff val="56899"/>
                <a:satOff val="-3343"/>
                <a:lumOff val="5790"/>
                <a:alphaOff val="0"/>
                <a:satMod val="103000"/>
                <a:lumMod val="102000"/>
                <a:tint val="94000"/>
              </a:schemeClr>
            </a:gs>
            <a:gs pos="50000">
              <a:schemeClr val="accent1">
                <a:shade val="50000"/>
                <a:hueOff val="56899"/>
                <a:satOff val="-3343"/>
                <a:lumOff val="5790"/>
                <a:alphaOff val="0"/>
                <a:satMod val="110000"/>
                <a:lumMod val="100000"/>
                <a:shade val="100000"/>
              </a:schemeClr>
            </a:gs>
            <a:gs pos="100000">
              <a:schemeClr val="accent1">
                <a:shade val="50000"/>
                <a:hueOff val="56899"/>
                <a:satOff val="-3343"/>
                <a:lumOff val="579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a:t>Move Accounts, inputs from SH to HWF</a:t>
          </a:r>
          <a:endParaRPr lang="en-US" sz="1000" kern="1200" dirty="0"/>
        </a:p>
      </dsp:txBody>
      <dsp:txXfrm>
        <a:off x="7294227" y="1051197"/>
        <a:ext cx="998652" cy="2148136"/>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BCBF0227-73D1-FF4A-BC91-FE958290113F}" type="datetimeFigureOut">
              <a:rPr lang="en-US"/>
              <a:pPr>
                <a:defRPr/>
              </a:pPr>
              <a:t>5/16/19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80902DB4-DCF7-384E-9ED7-C4FF588CAE00}" type="slidenum">
              <a:rPr lang="en-US"/>
              <a:pPr>
                <a:defRPr/>
              </a:pPr>
              <a:t>‹#›</a:t>
            </a:fld>
            <a:endParaRPr lang="en-US"/>
          </a:p>
        </p:txBody>
      </p:sp>
    </p:spTree>
    <p:extLst>
      <p:ext uri="{BB962C8B-B14F-4D97-AF65-F5344CB8AC3E}">
        <p14:creationId xmlns:p14="http://schemas.microsoft.com/office/powerpoint/2010/main" val="4654814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4A37B67A-BA50-DA43-8534-0AD0821A1339}" type="datetimeFigureOut">
              <a:rPr lang="en-US"/>
              <a:pPr>
                <a:defRPr/>
              </a:pPr>
              <a:t>5/16/19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CA066C01-18BF-6F4D-9334-C915035FD91A}" type="slidenum">
              <a:rPr lang="en-US"/>
              <a:pPr>
                <a:defRPr/>
              </a:pPr>
              <a:t>‹#›</a:t>
            </a:fld>
            <a:endParaRPr lang="en-US"/>
          </a:p>
        </p:txBody>
      </p:sp>
    </p:spTree>
    <p:extLst>
      <p:ext uri="{BB962C8B-B14F-4D97-AF65-F5344CB8AC3E}">
        <p14:creationId xmlns:p14="http://schemas.microsoft.com/office/powerpoint/2010/main" val="3098169241"/>
      </p:ext>
    </p:extLst>
  </p:cSld>
  <p:clrMap bg1="lt1" tx1="dk1" bg2="lt2" tx2="dk2" accent1="accent1" accent2="accent2" accent3="accent3" accent4="accent4" accent5="accent5" accent6="accent6" hlink="hlink" folHlink="folHlink"/>
  <p:hf hdr="0" ftr="0" dt="0"/>
  <p:notesStyle>
    <a:lvl1pPr algn="l" defTabSz="512763" rtl="0" fontAlgn="base">
      <a:spcBef>
        <a:spcPct val="30000"/>
      </a:spcBef>
      <a:spcAft>
        <a:spcPct val="0"/>
      </a:spcAft>
      <a:defRPr sz="1000" kern="1200">
        <a:solidFill>
          <a:schemeClr val="tx1"/>
        </a:solidFill>
        <a:latin typeface="+mn-lt"/>
        <a:ea typeface="ＭＳ Ｐゴシック" charset="0"/>
        <a:cs typeface="ＭＳ Ｐゴシック" charset="0"/>
      </a:defRPr>
    </a:lvl1pPr>
    <a:lvl2pPr marL="255588" algn="l" defTabSz="512763" rtl="0" fontAlgn="base">
      <a:spcBef>
        <a:spcPct val="30000"/>
      </a:spcBef>
      <a:spcAft>
        <a:spcPct val="0"/>
      </a:spcAft>
      <a:defRPr sz="1000" kern="1200">
        <a:solidFill>
          <a:schemeClr val="tx1"/>
        </a:solidFill>
        <a:latin typeface="+mn-lt"/>
        <a:ea typeface="ＭＳ Ｐゴシック" charset="0"/>
        <a:cs typeface="+mn-cs"/>
      </a:defRPr>
    </a:lvl2pPr>
    <a:lvl3pPr marL="512763" algn="l" defTabSz="512763" rtl="0" fontAlgn="base">
      <a:spcBef>
        <a:spcPct val="30000"/>
      </a:spcBef>
      <a:spcAft>
        <a:spcPct val="0"/>
      </a:spcAft>
      <a:defRPr sz="1000" kern="1200">
        <a:solidFill>
          <a:schemeClr val="tx1"/>
        </a:solidFill>
        <a:latin typeface="+mn-lt"/>
        <a:ea typeface="ＭＳ Ｐゴシック" charset="0"/>
        <a:cs typeface="+mn-cs"/>
      </a:defRPr>
    </a:lvl3pPr>
    <a:lvl4pPr marL="769938" algn="l" defTabSz="512763" rtl="0" fontAlgn="base">
      <a:spcBef>
        <a:spcPct val="30000"/>
      </a:spcBef>
      <a:spcAft>
        <a:spcPct val="0"/>
      </a:spcAft>
      <a:defRPr sz="1000" kern="1200">
        <a:solidFill>
          <a:schemeClr val="tx1"/>
        </a:solidFill>
        <a:latin typeface="+mn-lt"/>
        <a:ea typeface="ＭＳ Ｐゴシック" charset="0"/>
        <a:cs typeface="+mn-cs"/>
      </a:defRPr>
    </a:lvl4pPr>
    <a:lvl5pPr marL="1027113" algn="l" defTabSz="512763" rtl="0" fontAlgn="base">
      <a:spcBef>
        <a:spcPct val="30000"/>
      </a:spcBef>
      <a:spcAft>
        <a:spcPct val="0"/>
      </a:spcAft>
      <a:defRPr sz="1000" kern="1200">
        <a:solidFill>
          <a:schemeClr val="tx1"/>
        </a:solidFill>
        <a:latin typeface="+mn-lt"/>
        <a:ea typeface="ＭＳ Ｐゴシック" charset="0"/>
        <a:cs typeface="+mn-cs"/>
      </a:defRPr>
    </a:lvl5pPr>
    <a:lvl6pPr marL="1285646" algn="l" defTabSz="514259" rtl="0" eaLnBrk="1" latinLnBrk="0" hangingPunct="1">
      <a:defRPr sz="700" kern="1200">
        <a:solidFill>
          <a:schemeClr val="tx1"/>
        </a:solidFill>
        <a:latin typeface="+mn-lt"/>
        <a:ea typeface="+mn-ea"/>
        <a:cs typeface="+mn-cs"/>
      </a:defRPr>
    </a:lvl6pPr>
    <a:lvl7pPr marL="1542776" algn="l" defTabSz="514259" rtl="0" eaLnBrk="1" latinLnBrk="0" hangingPunct="1">
      <a:defRPr sz="700" kern="1200">
        <a:solidFill>
          <a:schemeClr val="tx1"/>
        </a:solidFill>
        <a:latin typeface="+mn-lt"/>
        <a:ea typeface="+mn-ea"/>
        <a:cs typeface="+mn-cs"/>
      </a:defRPr>
    </a:lvl7pPr>
    <a:lvl8pPr marL="1799905" algn="l" defTabSz="514259" rtl="0" eaLnBrk="1" latinLnBrk="0" hangingPunct="1">
      <a:defRPr sz="700" kern="1200">
        <a:solidFill>
          <a:schemeClr val="tx1"/>
        </a:solidFill>
        <a:latin typeface="+mn-lt"/>
        <a:ea typeface="+mn-ea"/>
        <a:cs typeface="+mn-cs"/>
      </a:defRPr>
    </a:lvl8pPr>
    <a:lvl9pPr marL="2057034" algn="l" defTabSz="514259" rtl="0" eaLnBrk="1" latinLnBrk="0" hangingPunct="1">
      <a:defRPr sz="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407385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a:t>
            </a:fld>
            <a:endParaRPr lang="en-US"/>
          </a:p>
        </p:txBody>
      </p:sp>
    </p:spTree>
    <p:extLst>
      <p:ext uri="{BB962C8B-B14F-4D97-AF65-F5344CB8AC3E}">
        <p14:creationId xmlns:p14="http://schemas.microsoft.com/office/powerpoint/2010/main" val="912662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for this course is to help the field understand the components found in AWS and how they</a:t>
            </a:r>
            <a:r>
              <a:rPr lang="en-US" baseline="0" dirty="0"/>
              <a:t> are relevant to Splunk and the customer. This course assumes you have some basic Splunk knowledge and how to install the product along with basic Linux / sysadmin skills. The accompanying modules will walk you through the entire lifecycle of creating an AWS account to having a working Splunk instance with the App fully functioning.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a:t>
            </a:fld>
            <a:endParaRPr lang="en-US"/>
          </a:p>
        </p:txBody>
      </p:sp>
    </p:spTree>
    <p:extLst>
      <p:ext uri="{BB962C8B-B14F-4D97-AF65-F5344CB8AC3E}">
        <p14:creationId xmlns:p14="http://schemas.microsoft.com/office/powerpoint/2010/main" val="714474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additional resources, please join the Amazon Partner Network. This free service will give you access to online learning and discounts to in-person</a:t>
            </a:r>
            <a:r>
              <a:rPr lang="en-US" baseline="0" dirty="0"/>
              <a:t> classes.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a:t>
            </a:fld>
            <a:endParaRPr lang="en-US"/>
          </a:p>
        </p:txBody>
      </p:sp>
    </p:spTree>
    <p:extLst>
      <p:ext uri="{BB962C8B-B14F-4D97-AF65-F5344CB8AC3E}">
        <p14:creationId xmlns:p14="http://schemas.microsoft.com/office/powerpoint/2010/main" val="3935432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46.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78" y="213"/>
            <a:ext cx="9143244" cy="5143075"/>
          </a:xfrm>
          <a:prstGeom prst="rect">
            <a:avLst/>
          </a:prstGeom>
        </p:spPr>
      </p:pic>
      <p:sp>
        <p:nvSpPr>
          <p:cNvPr id="2" name="Title 1"/>
          <p:cNvSpPr>
            <a:spLocks noGrp="1"/>
          </p:cNvSpPr>
          <p:nvPr>
            <p:ph type="title" hasCustomPrompt="1"/>
          </p:nvPr>
        </p:nvSpPr>
        <p:spPr bwMode="white">
          <a:xfrm>
            <a:off x="506462" y="237510"/>
            <a:ext cx="8084086" cy="2154865"/>
          </a:xfrm>
        </p:spPr>
        <p:txBody>
          <a:bodyPr anchor="b" anchorCtr="0">
            <a:noAutofit/>
          </a:bodyPr>
          <a:lstStyle>
            <a:lvl1pPr algn="l">
              <a:lnSpc>
                <a:spcPct val="100000"/>
              </a:lnSpc>
              <a:defRPr sz="405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506461" y="2535215"/>
            <a:ext cx="5346332" cy="741210"/>
          </a:xfrm>
        </p:spPr>
        <p:txBody>
          <a:bodyPr tIns="0" bIns="91440" anchor="t"/>
          <a:lstStyle>
            <a:lvl1pPr marL="0" indent="0" algn="l">
              <a:buFontTx/>
              <a:buNone/>
              <a:defRPr sz="2100" baseline="0"/>
            </a:lvl1pPr>
            <a:lvl2pPr marL="342900" indent="0" algn="l">
              <a:buFontTx/>
              <a:buNone/>
              <a:defRPr/>
            </a:lvl2pPr>
            <a:lvl3pPr marL="685800" indent="0" algn="l">
              <a:buFontTx/>
              <a:buNone/>
              <a:defRPr/>
            </a:lvl3pPr>
            <a:lvl4pPr marL="10287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506462" y="3294085"/>
            <a:ext cx="5346332" cy="488915"/>
          </a:xfrm>
        </p:spPr>
        <p:txBody>
          <a:bodyPr>
            <a:noAutofit/>
          </a:bodyPr>
          <a:lstStyle>
            <a:lvl1pPr marL="0" indent="0">
              <a:buFontTx/>
              <a:buNone/>
              <a:defRPr sz="150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5" y="1"/>
            <a:ext cx="9144006" cy="5143502"/>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55" name="TextBox 54"/>
          <p:cNvSpPr txBox="1"/>
          <p:nvPr/>
        </p:nvSpPr>
        <p:spPr>
          <a:xfrm>
            <a:off x="5204012" y="26149"/>
            <a:ext cx="3936761" cy="184666"/>
          </a:xfrm>
          <a:prstGeom prst="rect">
            <a:avLst/>
          </a:prstGeom>
          <a:noFill/>
        </p:spPr>
        <p:txBody>
          <a:bodyPr wrap="square" rtlCol="0">
            <a:spAutoFit/>
          </a:bodyPr>
          <a:lstStyle/>
          <a:p>
            <a:pPr algn="r"/>
            <a:r>
              <a:rPr lang="en-US" sz="600" cap="all" spc="75" dirty="0">
                <a:solidFill>
                  <a:schemeClr val="accent2">
                    <a:lumMod val="75000"/>
                  </a:schemeClr>
                </a:solidFill>
              </a:rPr>
              <a:t>© 2019 Splunk Inc.</a:t>
            </a:r>
          </a:p>
        </p:txBody>
      </p:sp>
      <p:sp>
        <p:nvSpPr>
          <p:cNvPr id="56" name="Text Placeholder 24"/>
          <p:cNvSpPr>
            <a:spLocks noGrp="1"/>
          </p:cNvSpPr>
          <p:nvPr>
            <p:ph type="body" sz="quarter" idx="15" hasCustomPrompt="1"/>
          </p:nvPr>
        </p:nvSpPr>
        <p:spPr bwMode="white">
          <a:xfrm>
            <a:off x="506462" y="3800660"/>
            <a:ext cx="5346332" cy="488915"/>
          </a:xfrm>
        </p:spPr>
        <p:txBody>
          <a:bodyPr>
            <a:noAutofit/>
          </a:bodyPr>
          <a:lstStyle>
            <a:lvl1pPr marL="259556" marR="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sz="135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Date  |  Version</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7309676" y="4773881"/>
            <a:ext cx="1604772" cy="226314"/>
          </a:xfrm>
          <a:prstGeom prst="rect">
            <a:avLst/>
          </a:prstGeom>
        </p:spPr>
      </p:pic>
      <p:sp>
        <p:nvSpPr>
          <p:cNvPr id="15"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8"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No Footer">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7"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 name="Rectangle 1"/>
          <p:cNvSpPr/>
          <p:nvPr/>
        </p:nvSpPr>
        <p:spPr>
          <a:xfrm>
            <a:off x="-1" y="4084320"/>
            <a:ext cx="7338060" cy="1066800"/>
          </a:xfrm>
          <a:custGeom>
            <a:avLst/>
            <a:gdLst>
              <a:gd name="connsiteX0" fmla="*/ 0 w 12192000"/>
              <a:gd name="connsiteY0" fmla="*/ 0 h 1412240"/>
              <a:gd name="connsiteX1" fmla="*/ 12192000 w 12192000"/>
              <a:gd name="connsiteY1" fmla="*/ 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9662160 w 12192000"/>
              <a:gd name="connsiteY1" fmla="*/ 102616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8961120 w 12192000"/>
              <a:gd name="connsiteY1" fmla="*/ 762000 h 1412240"/>
              <a:gd name="connsiteX2" fmla="*/ 12192000 w 12192000"/>
              <a:gd name="connsiteY2" fmla="*/ 1412240 h 1412240"/>
              <a:gd name="connsiteX3" fmla="*/ 0 w 12192000"/>
              <a:gd name="connsiteY3" fmla="*/ 1412240 h 1412240"/>
              <a:gd name="connsiteX4" fmla="*/ 0 w 12192000"/>
              <a:gd name="connsiteY4" fmla="*/ 0 h 1412240"/>
              <a:gd name="connsiteX0" fmla="*/ 0 w 9377680"/>
              <a:gd name="connsiteY0" fmla="*/ 0 h 1412240"/>
              <a:gd name="connsiteX1" fmla="*/ 8961120 w 9377680"/>
              <a:gd name="connsiteY1" fmla="*/ 762000 h 1412240"/>
              <a:gd name="connsiteX2" fmla="*/ 9377680 w 9377680"/>
              <a:gd name="connsiteY2" fmla="*/ 1178560 h 1412240"/>
              <a:gd name="connsiteX3" fmla="*/ 0 w 9377680"/>
              <a:gd name="connsiteY3" fmla="*/ 1412240 h 1412240"/>
              <a:gd name="connsiteX4" fmla="*/ 0 w 9377680"/>
              <a:gd name="connsiteY4" fmla="*/ 0 h 1412240"/>
              <a:gd name="connsiteX0" fmla="*/ 0 w 9784080"/>
              <a:gd name="connsiteY0" fmla="*/ 0 h 1422400"/>
              <a:gd name="connsiteX1" fmla="*/ 8961120 w 9784080"/>
              <a:gd name="connsiteY1" fmla="*/ 762000 h 1422400"/>
              <a:gd name="connsiteX2" fmla="*/ 9784080 w 9784080"/>
              <a:gd name="connsiteY2" fmla="*/ 1422400 h 1422400"/>
              <a:gd name="connsiteX3" fmla="*/ 0 w 9784080"/>
              <a:gd name="connsiteY3" fmla="*/ 1412240 h 1422400"/>
              <a:gd name="connsiteX4" fmla="*/ 0 w 9784080"/>
              <a:gd name="connsiteY4" fmla="*/ 0 h 142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4080" h="1422400">
                <a:moveTo>
                  <a:pt x="0" y="0"/>
                </a:moveTo>
                <a:lnTo>
                  <a:pt x="8961120" y="762000"/>
                </a:lnTo>
                <a:lnTo>
                  <a:pt x="9784080" y="1422400"/>
                </a:lnTo>
                <a:lnTo>
                  <a:pt x="0" y="1412240"/>
                </a:lnTo>
                <a:lnTo>
                  <a:pt x="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3205813" y="732517"/>
            <a:ext cx="4875110" cy="2124536"/>
          </a:xfrm>
          <a:prstGeom prst="rect">
            <a:avLst/>
          </a:prstGeom>
        </p:spPr>
        <p:txBody>
          <a:bodyPr anchor="b" anchorCtr="0">
            <a:noAutofit/>
          </a:bodyPr>
          <a:lstStyle>
            <a:lvl1pPr algn="r">
              <a:defRPr sz="3600"/>
            </a:lvl1pPr>
          </a:lstStyle>
          <a:p>
            <a:r>
              <a:rPr lang="en-US" dirty="0"/>
              <a:t>Subject: Section Title</a:t>
            </a:r>
          </a:p>
        </p:txBody>
      </p:sp>
      <p:sp>
        <p:nvSpPr>
          <p:cNvPr id="7" name="Subtitle 2"/>
          <p:cNvSpPr>
            <a:spLocks noGrp="1"/>
          </p:cNvSpPr>
          <p:nvPr>
            <p:ph type="subTitle" idx="1" hasCustomPrompt="1"/>
          </p:nvPr>
        </p:nvSpPr>
        <p:spPr>
          <a:xfrm>
            <a:off x="3205814" y="3114293"/>
            <a:ext cx="4875110" cy="898194"/>
          </a:xfrm>
          <a:prstGeom prst="rect">
            <a:avLst/>
          </a:prstGeom>
        </p:spPr>
        <p:txBody>
          <a:bodyPr/>
          <a:lstStyle>
            <a:lvl1pPr marL="0" indent="0" algn="r">
              <a:buNone/>
              <a:defRPr sz="1500" b="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4787579"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9" name="TextBox 8"/>
          <p:cNvSpPr txBox="1"/>
          <p:nvPr/>
        </p:nvSpPr>
        <p:spPr>
          <a:xfrm>
            <a:off x="4861112" y="26149"/>
            <a:ext cx="4279661" cy="184666"/>
          </a:xfrm>
          <a:prstGeom prst="rect">
            <a:avLst/>
          </a:prstGeom>
          <a:noFill/>
        </p:spPr>
        <p:txBody>
          <a:bodyPr wrap="square" rtlCol="0">
            <a:spAutoFit/>
          </a:bodyPr>
          <a:lstStyle/>
          <a:p>
            <a:pPr algn="r"/>
            <a:r>
              <a:rPr lang="en-US" sz="600" cap="all" spc="75"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7309676" y="4773881"/>
            <a:ext cx="1604772" cy="226314"/>
          </a:xfrm>
          <a:prstGeom prst="rect">
            <a:avLst/>
          </a:prstGeom>
        </p:spPr>
      </p:pic>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3" name="Picture 2"/>
          <p:cNvPicPr>
            <a:picLocks noChangeAspect="1"/>
          </p:cNvPicPr>
          <p:nvPr/>
        </p:nvPicPr>
        <p:blipFill>
          <a:blip r:embed="rId2"/>
          <a:stretch>
            <a:fillRect/>
          </a:stretch>
        </p:blipFill>
        <p:spPr>
          <a:xfrm>
            <a:off x="7309249" y="4776433"/>
            <a:ext cx="1605199" cy="223165"/>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4" name="Picture 3"/>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514350" y="1730826"/>
            <a:ext cx="5238750" cy="35269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0"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514350" y="1730826"/>
            <a:ext cx="5238750" cy="3526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1"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3066097" y="-3"/>
            <a:ext cx="6072188" cy="5143502"/>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7309249" y="4776433"/>
            <a:ext cx="1605199" cy="223165"/>
          </a:xfrm>
          <a:prstGeom prst="rect">
            <a:avLst/>
          </a:prstGeom>
        </p:spPr>
      </p:pic>
      <p:pic>
        <p:nvPicPr>
          <p:cNvPr id="6" name="Picture 5"/>
          <p:cNvPicPr>
            <a:picLocks noChangeAspect="1"/>
          </p:cNvPicPr>
          <p:nvPr/>
        </p:nvPicPr>
        <p:blipFill>
          <a:blip r:embed="rId3"/>
          <a:stretch>
            <a:fillRect/>
          </a:stretch>
        </p:blipFill>
        <p:spPr>
          <a:xfrm>
            <a:off x="0" y="4183459"/>
            <a:ext cx="3062987" cy="960041"/>
          </a:xfrm>
          <a:prstGeom prst="rect">
            <a:avLst/>
          </a:prstGeom>
        </p:spPr>
      </p:pic>
      <p:sp>
        <p:nvSpPr>
          <p:cNvPr id="57"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9" name="Rectangle 8"/>
          <p:cNvSpPr/>
          <p:nvPr/>
        </p:nvSpPr>
        <p:spPr bwMode="ltGray">
          <a:xfrm>
            <a:off x="3066097" y="-3"/>
            <a:ext cx="6072188" cy="5143502"/>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pic>
        <p:nvPicPr>
          <p:cNvPr id="10" name="Picture 9"/>
          <p:cNvPicPr>
            <a:picLocks/>
          </p:cNvPicPr>
          <p:nvPr/>
        </p:nvPicPr>
        <p:blipFill>
          <a:blip r:embed="rId2"/>
          <a:stretch>
            <a:fillRect/>
          </a:stretch>
        </p:blipFill>
        <p:spPr>
          <a:xfrm>
            <a:off x="7309676" y="4773881"/>
            <a:ext cx="1604772" cy="226314"/>
          </a:xfrm>
          <a:prstGeom prst="rect">
            <a:avLst/>
          </a:prstGeom>
        </p:spPr>
      </p:pic>
      <p:pic>
        <p:nvPicPr>
          <p:cNvPr id="5" name="Picture 4"/>
          <p:cNvPicPr>
            <a:picLocks noChangeAspect="1"/>
          </p:cNvPicPr>
          <p:nvPr/>
        </p:nvPicPr>
        <p:blipFill>
          <a:blip r:embed="rId3"/>
          <a:stretch>
            <a:fillRect/>
          </a:stretch>
        </p:blipFill>
        <p:spPr>
          <a:xfrm>
            <a:off x="0" y="4183459"/>
            <a:ext cx="3062987" cy="960041"/>
          </a:xfrm>
          <a:prstGeom prst="rect">
            <a:avLst/>
          </a:prstGeom>
        </p:spPr>
      </p:pic>
      <p:sp>
        <p:nvSpPr>
          <p:cNvPr id="11"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35029"/>
            <a:ext cx="1432322" cy="1327935"/>
          </a:xfrm>
        </p:spPr>
        <p:txBody>
          <a:bodyPr/>
          <a:lstStyle>
            <a:lvl1pPr marL="0" indent="1191" algn="ctr">
              <a:buFont typeface="Arial" panose="020B0604020202020204" pitchFamily="34" charset="0"/>
              <a:buChar char="​"/>
              <a:defRPr/>
            </a:lvl1pPr>
            <a:lvl2pPr marL="173831" indent="-173831">
              <a:defRPr/>
            </a:lvl2pPr>
            <a:lvl3pPr marL="175022" indent="0">
              <a:buNone/>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342047" y="960472"/>
            <a:ext cx="8459904" cy="3467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6"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6"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pic>
        <p:nvPicPr>
          <p:cNvPr id="14" name="Picture 13"/>
          <p:cNvPicPr>
            <a:picLocks/>
          </p:cNvPicPr>
          <p:nvPr/>
        </p:nvPicPr>
        <p:blipFill>
          <a:blip r:embed="rId2"/>
          <a:stretch>
            <a:fillRect/>
          </a:stretch>
        </p:blipFill>
        <p:spPr>
          <a:xfrm>
            <a:off x="7309676" y="4773881"/>
            <a:ext cx="1604772" cy="226314"/>
          </a:xfrm>
          <a:prstGeom prst="rect">
            <a:avLst/>
          </a:prstGeom>
        </p:spPr>
      </p:pic>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6" hasCustomPrompt="1"/>
          </p:nvPr>
        </p:nvSpPr>
        <p:spPr>
          <a:xfrm>
            <a:off x="342048" y="660003"/>
            <a:ext cx="8459905" cy="205950"/>
          </a:xfrm>
          <a:solidFill>
            <a:schemeClr val="bg1"/>
          </a:solidFill>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72" name="Oval 71"/>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5" name="Oval 74"/>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8" name="Oval 77"/>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1" name="Oval 8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4" name="Oval 83"/>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15" name="Oval 14"/>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9" name="Oval 18"/>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0" name="Oval 19"/>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1" name="Oval 2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2" name="Oval 21"/>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076172" y="3322452"/>
            <a:ext cx="6991657" cy="359861"/>
          </a:xfrm>
        </p:spPr>
        <p:txBody>
          <a:bodyPr tIns="0"/>
          <a:lstStyle>
            <a:lvl1pPr marL="0" indent="0" algn="ctr">
              <a:buNone/>
              <a:defRPr sz="15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51" name="Title 50"/>
          <p:cNvSpPr>
            <a:spLocks noGrp="1"/>
          </p:cNvSpPr>
          <p:nvPr>
            <p:ph type="title"/>
          </p:nvPr>
        </p:nvSpPr>
        <p:spPr>
          <a:xfrm>
            <a:off x="1076171" y="224406"/>
            <a:ext cx="6991658" cy="2526050"/>
          </a:xfrm>
        </p:spPr>
        <p:txBody>
          <a:bodyPr lIns="0" bIns="91440" anchor="b"/>
          <a:lstStyle>
            <a:lvl1pPr marL="171450" indent="-171450">
              <a:buClrTx/>
              <a:buSzPct val="120000"/>
              <a:buFont typeface="Arial" panose="020B0604020202020204" pitchFamily="34" charset="0"/>
              <a:buChar char="“"/>
              <a:defRPr sz="3600"/>
            </a:lvl1pPr>
          </a:lstStyle>
          <a:p>
            <a:r>
              <a:rPr lang="en-US"/>
              <a:t>Click to edit Master title style</a:t>
            </a:r>
            <a:endParaRPr lang="en-US" dirty="0"/>
          </a:p>
        </p:txBody>
      </p:sp>
      <p:cxnSp>
        <p:nvCxnSpPr>
          <p:cNvPr id="8" name="Straight Connector 7"/>
          <p:cNvCxnSpPr>
            <a:cxnSpLocks/>
          </p:cNvCxnSpPr>
          <p:nvPr/>
        </p:nvCxnSpPr>
        <p:spPr bwMode="gray">
          <a:xfrm>
            <a:off x="2919917"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6" name="TextBox 5"/>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4814112" y="590421"/>
            <a:ext cx="3797944" cy="3797944"/>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098783" y="2004678"/>
            <a:ext cx="3228601"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098783" y="2750924"/>
            <a:ext cx="322860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4914900" y="0"/>
            <a:ext cx="4229100" cy="51435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220628" y="333648"/>
            <a:ext cx="3581325"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220628" y="1079894"/>
            <a:ext cx="3581324"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53" name="Content Placeholder 52"/>
          <p:cNvSpPr>
            <a:spLocks noGrp="1"/>
          </p:cNvSpPr>
          <p:nvPr>
            <p:ph sz="quarter" idx="13"/>
          </p:nvPr>
        </p:nvSpPr>
        <p:spPr bwMode="gray">
          <a:xfrm>
            <a:off x="5220891" y="1740694"/>
            <a:ext cx="3581062" cy="2862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7309676" y="4773881"/>
            <a:ext cx="1604772" cy="226314"/>
          </a:xfrm>
          <a:prstGeom prst="rect">
            <a:avLst/>
          </a:prstGeom>
        </p:spPr>
      </p:pic>
      <p:sp>
        <p:nvSpPr>
          <p:cNvPr id="10" name="TextBox 9"/>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4637697" y="156448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4637697" y="2243517"/>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4637697" y="2915410"/>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4637697" y="358953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5" name="TextBox 1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7309676" y="4773881"/>
            <a:ext cx="1604772" cy="226314"/>
          </a:xfrm>
          <a:prstGeom prst="rect">
            <a:avLst/>
          </a:prstGeom>
        </p:spPr>
      </p:pic>
      <p:sp>
        <p:nvSpPr>
          <p:cNvPr id="18" name="Content Placeholder 21"/>
          <p:cNvSpPr>
            <a:spLocks noGrp="1"/>
          </p:cNvSpPr>
          <p:nvPr>
            <p:ph sz="quarter" idx="10"/>
          </p:nvPr>
        </p:nvSpPr>
        <p:spPr>
          <a:xfrm>
            <a:off x="342047" y="1034716"/>
            <a:ext cx="8459904" cy="3393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20"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5" name="Picture 4"/>
          <p:cNvPicPr>
            <a:picLocks/>
          </p:cNvPicPr>
          <p:nvPr/>
        </p:nvPicPr>
        <p:blipFill>
          <a:blip r:embed="rId3"/>
          <a:stretch>
            <a:fillRect/>
          </a:stretch>
        </p:blipFill>
        <p:spPr>
          <a:xfrm>
            <a:off x="7309676" y="4773881"/>
            <a:ext cx="1604772" cy="226314"/>
          </a:xfrm>
          <a:prstGeom prst="rect">
            <a:avLst/>
          </a:prstGeom>
        </p:spPr>
      </p:pic>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1"/>
            <a:ext cx="2702052" cy="5142857"/>
          </a:xfrm>
          <a:prstGeom prst="rect">
            <a:avLst/>
          </a:prstGeom>
        </p:spPr>
      </p:pic>
      <p:sp>
        <p:nvSpPr>
          <p:cNvPr id="22" name="Content Placeholder 21"/>
          <p:cNvSpPr>
            <a:spLocks noGrp="1"/>
          </p:cNvSpPr>
          <p:nvPr>
            <p:ph sz="quarter" idx="10"/>
          </p:nvPr>
        </p:nvSpPr>
        <p:spPr>
          <a:xfrm>
            <a:off x="3072802" y="1405927"/>
            <a:ext cx="5729151" cy="3179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11"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4" name="Title 3"/>
          <p:cNvSpPr>
            <a:spLocks noGrp="1"/>
          </p:cNvSpPr>
          <p:nvPr>
            <p:ph type="title"/>
          </p:nvPr>
        </p:nvSpPr>
        <p:spPr>
          <a:xfrm>
            <a:off x="3072802" y="564746"/>
            <a:ext cx="5729151" cy="501549"/>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7309676" y="4773881"/>
            <a:ext cx="1604772" cy="226314"/>
          </a:xfrm>
          <a:prstGeom prst="rect">
            <a:avLst/>
          </a:prstGeom>
        </p:spPr>
      </p:pic>
      <p:sp>
        <p:nvSpPr>
          <p:cNvPr id="65" name="TextBox 6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1"/>
            <a:ext cx="2702052" cy="5142857"/>
          </a:xfrm>
          <a:prstGeom prst="rect">
            <a:avLst/>
          </a:prstGeom>
        </p:spPr>
      </p:pic>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22" name="Content Placeholder 21"/>
          <p:cNvSpPr>
            <a:spLocks noGrp="1"/>
          </p:cNvSpPr>
          <p:nvPr>
            <p:ph sz="quarter" idx="10"/>
          </p:nvPr>
        </p:nvSpPr>
        <p:spPr>
          <a:xfrm>
            <a:off x="3072802" y="2589860"/>
            <a:ext cx="5729151" cy="19956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3072802" y="564222"/>
            <a:ext cx="5729151" cy="502073"/>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3073003" y="1405642"/>
            <a:ext cx="5728950" cy="775084"/>
          </a:xfrm>
          <a:solidFill>
            <a:schemeClr val="tx1">
              <a:alpha val="15000"/>
            </a:schemeClr>
          </a:solidFill>
        </p:spPr>
        <p:txBody>
          <a:bodyPr wrap="square" lIns="91440" tIns="182880" rIns="91440" bIns="91440" anchor="t">
            <a:spAutoFit/>
          </a:bodyPr>
          <a:lstStyle>
            <a:lvl1pPr marL="133350" indent="-86916">
              <a:buClr>
                <a:schemeClr val="tx1"/>
              </a:buClr>
              <a:buSzPct val="100000"/>
              <a:buFont typeface="Arial" panose="020B0604020202020204" pitchFamily="34" charset="0"/>
              <a:buChar char="“"/>
              <a:defRPr/>
            </a:lvl1pPr>
            <a:lvl2pPr marL="304800" indent="-173831">
              <a:buClr>
                <a:schemeClr val="tx2"/>
              </a:buClr>
              <a:buFont typeface="Arial" panose="020B0604020202020204" pitchFamily="34" charset="0"/>
              <a:buChar char="–"/>
              <a:defRPr sz="1050" b="1" i="1"/>
            </a:lvl2pPr>
          </a:lstStyle>
          <a:p>
            <a:pPr lvl="0"/>
            <a:r>
              <a:rPr lang="en-US" dirty="0"/>
              <a:t>Insert quote here</a:t>
            </a:r>
          </a:p>
          <a:p>
            <a:pPr lvl="1"/>
            <a:r>
              <a:rPr lang="en-US" dirty="0"/>
              <a:t>Speaker</a:t>
            </a:r>
          </a:p>
        </p:txBody>
      </p:sp>
      <p:sp>
        <p:nvSpPr>
          <p:cNvPr id="70" name="Oval 69"/>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pic>
        <p:nvPicPr>
          <p:cNvPr id="63" name="Picture 62"/>
          <p:cNvPicPr>
            <a:picLocks/>
          </p:cNvPicPr>
          <p:nvPr/>
        </p:nvPicPr>
        <p:blipFill>
          <a:blip r:embed="rId4"/>
          <a:stretch>
            <a:fillRect/>
          </a:stretch>
        </p:blipFill>
        <p:spPr>
          <a:xfrm>
            <a:off x="7309676" y="4773881"/>
            <a:ext cx="1604772" cy="226314"/>
          </a:xfrm>
          <a:prstGeom prst="rect">
            <a:avLst/>
          </a:prstGeom>
        </p:spPr>
      </p:pic>
      <p:cxnSp>
        <p:nvCxnSpPr>
          <p:cNvPr id="66" name="Straight Connector 65"/>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68" name="TextBox 6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4" name="Picture 3"/>
          <p:cNvPicPr>
            <a:picLocks/>
          </p:cNvPicPr>
          <p:nvPr/>
        </p:nvPicPr>
        <p:blipFill>
          <a:blip r:embed="rId3"/>
          <a:stretch>
            <a:fillRect/>
          </a:stretch>
        </p:blipFill>
        <p:spPr>
          <a:xfrm>
            <a:off x="7309676" y="4773881"/>
            <a:ext cx="1604772" cy="226314"/>
          </a:xfrm>
          <a:prstGeom prst="rect">
            <a:avLst/>
          </a:prstGeom>
        </p:spPr>
      </p:pic>
      <p:sp>
        <p:nvSpPr>
          <p:cNvPr id="7" name="TextBox 6"/>
          <p:cNvSpPr txBox="1"/>
          <p:nvPr/>
        </p:nvSpPr>
        <p:spPr>
          <a:xfrm>
            <a:off x="26761" y="4919403"/>
            <a:ext cx="4562048" cy="184666"/>
          </a:xfrm>
          <a:prstGeom prst="rect">
            <a:avLst/>
          </a:prstGeom>
          <a:noFill/>
        </p:spPr>
        <p:txBody>
          <a:bodyPr wrap="square" rtlCol="0">
            <a:spAutoFit/>
          </a:bodyPr>
          <a:lstStyle/>
          <a:p>
            <a:pPr algn="l"/>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571" y="322"/>
            <a:ext cx="3045524" cy="5142857"/>
          </a:xfrm>
          <a:prstGeom prst="rect">
            <a:avLst/>
          </a:prstGeom>
        </p:spPr>
      </p:pic>
      <p:sp>
        <p:nvSpPr>
          <p:cNvPr id="22" name="Content Placeholder 21"/>
          <p:cNvSpPr>
            <a:spLocks noGrp="1"/>
          </p:cNvSpPr>
          <p:nvPr>
            <p:ph sz="quarter" idx="10"/>
          </p:nvPr>
        </p:nvSpPr>
        <p:spPr>
          <a:xfrm>
            <a:off x="3514726" y="232798"/>
            <a:ext cx="5287226" cy="4354432"/>
          </a:xfrm>
        </p:spPr>
        <p:txBody>
          <a:bodyPr anchor="ctr"/>
          <a:lstStyle>
            <a:lvl1pPr marL="348854" indent="-348854">
              <a:spcBef>
                <a:spcPts val="2250"/>
              </a:spcBef>
              <a:spcAft>
                <a:spcPts val="225"/>
              </a:spcAft>
              <a:buSzPct val="120000"/>
              <a:buFont typeface="+mj-lt"/>
              <a:buAutoNum type="arabicPeriod"/>
              <a:defRPr sz="2100"/>
            </a:lvl1pPr>
            <a:lvl2pPr marL="467916" indent="-173831">
              <a:defRPr sz="1800"/>
            </a:lvl2pPr>
            <a:lvl3pPr marL="641747" indent="-173831">
              <a:tabLst/>
              <a:defRPr/>
            </a:lvl3pPr>
            <a:lvl4pPr marL="816769" indent="-172641">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342048" y="2389816"/>
            <a:ext cx="2410678"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342048" y="434050"/>
            <a:ext cx="2410678" cy="1884467"/>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7309249" y="4776433"/>
            <a:ext cx="1605199" cy="223165"/>
          </a:xfrm>
          <a:prstGeom prst="rect">
            <a:avLst/>
          </a:prstGeom>
        </p:spPr>
      </p:pic>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78" y="213"/>
            <a:ext cx="9143244" cy="5143075"/>
          </a:xfrm>
          <a:prstGeom prst="rect">
            <a:avLst/>
          </a:prstGeom>
        </p:spPr>
      </p:pic>
      <p:sp>
        <p:nvSpPr>
          <p:cNvPr id="3" name="Title 2"/>
          <p:cNvSpPr>
            <a:spLocks noGrp="1"/>
          </p:cNvSpPr>
          <p:nvPr>
            <p:ph type="title" hasCustomPrompt="1"/>
          </p:nvPr>
        </p:nvSpPr>
        <p:spPr bwMode="ltGray">
          <a:xfrm>
            <a:off x="479809" y="1668607"/>
            <a:ext cx="4428662" cy="1806284"/>
          </a:xfrm>
        </p:spPr>
        <p:txBody>
          <a:bodyPr anchor="t"/>
          <a:lstStyle>
            <a:lvl1pPr algn="l">
              <a:defRPr sz="4500" b="0"/>
            </a:lvl1pPr>
          </a:lstStyle>
          <a:p>
            <a:r>
              <a:rPr lang="en-US" dirty="0"/>
              <a:t>Thank You</a:t>
            </a:r>
          </a:p>
        </p:txBody>
      </p:sp>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8" name="Picture 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descr="logo_splunk_W.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Box 4"/>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11" name="Picture 8" descr="logo_splunk_W.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928985" y="923624"/>
            <a:ext cx="7382284" cy="3185744"/>
          </a:xfrm>
          <a:prstGeom prst="rect">
            <a:avLst/>
          </a:prstGeom>
          <a:noFill/>
        </p:spPr>
        <p:txBody>
          <a:bodyPr wrap="square" lIns="0" tIns="150876" rIns="0" bIns="0" rtlCol="0">
            <a:spAutoFit/>
          </a:bodyPr>
          <a:lstStyle/>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During the course of this presentation, we may make forward-looking statements regarding future events or the expected performance of the company. We caution you that such statements reflect our current</a:t>
            </a:r>
            <a:r>
              <a:rPr lang="en-US" sz="1200" baseline="0" dirty="0"/>
              <a:t> e</a:t>
            </a:r>
            <a:r>
              <a:rPr lang="en-US" sz="12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900"/>
              </a:spcAft>
            </a:pPr>
            <a:r>
              <a:rPr lang="en-US" sz="788"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342047" y="232795"/>
            <a:ext cx="8459906" cy="332690"/>
          </a:xfrm>
          <a:prstGeom prst="rect">
            <a:avLst/>
          </a:prstGeom>
        </p:spPr>
        <p:txBody>
          <a:bodyPr vert="horz" lIns="0" tIns="61722"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sz="2700" dirty="0"/>
              <a:t>Forward-Looking Statements</a:t>
            </a:r>
          </a:p>
        </p:txBody>
      </p:sp>
      <p:sp>
        <p:nvSpPr>
          <p:cNvPr id="4" name="TextBox 3"/>
          <p:cNvSpPr txBox="1"/>
          <p:nvPr/>
        </p:nvSpPr>
        <p:spPr>
          <a:xfrm>
            <a:off x="1678676" y="-289359"/>
            <a:ext cx="5786649" cy="276999"/>
          </a:xfrm>
          <a:prstGeom prst="rect">
            <a:avLst/>
          </a:prstGeom>
          <a:noFill/>
        </p:spPr>
        <p:txBody>
          <a:bodyPr wrap="none" lIns="0" tIns="0" rIns="0" bIns="0" rtlCol="0">
            <a:spAutoFit/>
          </a:bodyPr>
          <a:lstStyle/>
          <a:p>
            <a:pPr algn="ctr"/>
            <a:r>
              <a:rPr lang="en-US" sz="1800" b="1" dirty="0">
                <a:solidFill>
                  <a:srgbClr val="C00000"/>
                </a:solidFill>
              </a:rPr>
              <a:t>THIS SLIDE IS REQUIRED FOR</a:t>
            </a:r>
            <a:r>
              <a:rPr lang="en-US" sz="1800" b="1" baseline="0" dirty="0">
                <a:solidFill>
                  <a:srgbClr val="C00000"/>
                </a:solidFill>
              </a:rPr>
              <a:t> ALL 3</a:t>
            </a:r>
            <a:r>
              <a:rPr lang="en-US" sz="1800" b="1" baseline="30000" dirty="0">
                <a:solidFill>
                  <a:srgbClr val="C00000"/>
                </a:solidFill>
              </a:rPr>
              <a:t>RD</a:t>
            </a:r>
            <a:r>
              <a:rPr lang="en-US" sz="1800" b="1" baseline="0" dirty="0">
                <a:solidFill>
                  <a:srgbClr val="C00000"/>
                </a:solidFill>
              </a:rPr>
              <a:t> PARTY PRESENTATIONS.</a:t>
            </a:r>
            <a:endParaRPr lang="en-US" sz="1800" b="1" dirty="0">
              <a:solidFill>
                <a:srgbClr val="C00000"/>
              </a:solidFill>
            </a:endParaRPr>
          </a:p>
        </p:txBody>
      </p:sp>
      <p:sp>
        <p:nvSpPr>
          <p:cNvPr id="3" name="TextBox 2"/>
          <p:cNvSpPr txBox="1"/>
          <p:nvPr/>
        </p:nvSpPr>
        <p:spPr>
          <a:xfrm>
            <a:off x="-1" y="5577167"/>
            <a:ext cx="4457702" cy="2585323"/>
          </a:xfrm>
          <a:prstGeom prst="rect">
            <a:avLst/>
          </a:prstGeom>
          <a:noFill/>
        </p:spPr>
        <p:txBody>
          <a:bodyPr wrap="square" lIns="0" tIns="0" rIns="0" bIns="0" rtlCol="0">
            <a:spAutoFit/>
          </a:bodyPr>
          <a:lstStyle/>
          <a:p>
            <a:r>
              <a:rPr lang="en-US" sz="1200" b="1" i="0" dirty="0">
                <a:effectLst/>
              </a:rPr>
              <a:t>Presentations to Third-Parties </a:t>
            </a:r>
            <a:r>
              <a:rPr lang="en-US" sz="1200" b="0" i="0" dirty="0">
                <a:effectLst/>
              </a:rPr>
              <a:t>(i.e., non-Splunkers)</a:t>
            </a:r>
            <a:endParaRPr lang="en-US" sz="1200" b="0" i="0" dirty="0"/>
          </a:p>
          <a:p>
            <a:pPr marL="214313" lvl="0" indent="-214313">
              <a:buFont typeface="Arial" charset="0"/>
              <a:buChar char="•"/>
            </a:pPr>
            <a:r>
              <a:rPr lang="en-US" sz="1200" b="0" i="0" dirty="0">
                <a:effectLst/>
              </a:rPr>
              <a:t>When presenting to third</a:t>
            </a:r>
            <a:r>
              <a:rPr lang="en-US" sz="1200" b="0" i="0" baseline="0" dirty="0">
                <a:effectLst/>
              </a:rPr>
              <a:t> parties, this </a:t>
            </a:r>
            <a:r>
              <a:rPr lang="en-US" sz="1200" b="0" i="0" dirty="0">
                <a:effectLst/>
              </a:rPr>
              <a:t>slide must</a:t>
            </a:r>
            <a:r>
              <a:rPr lang="en-US" sz="1200" b="0" i="0" baseline="0" dirty="0">
                <a:effectLst/>
              </a:rPr>
              <a:t> be included immediately after the title slide.</a:t>
            </a:r>
            <a:endParaRPr lang="en-US" sz="1350" b="0" i="0" kern="1200" dirty="0">
              <a:solidFill>
                <a:schemeClr val="tx1"/>
              </a:solidFill>
              <a:effectLst/>
              <a:latin typeface="+mn-lt"/>
              <a:ea typeface="+mn-ea"/>
              <a:cs typeface="+mn-cs"/>
            </a:endParaRPr>
          </a:p>
          <a:p>
            <a:pPr marL="214313" lvl="0" indent="-214313">
              <a:buFont typeface="Arial" charset="0"/>
              <a:buChar char="•"/>
            </a:pPr>
            <a:r>
              <a:rPr lang="en-US" sz="1350" b="0" i="0" kern="1200" dirty="0">
                <a:solidFill>
                  <a:schemeClr val="tx1"/>
                </a:solidFill>
                <a:effectLst/>
                <a:latin typeface="+mn-lt"/>
                <a:ea typeface="+mn-ea"/>
                <a:cs typeface="+mn-cs"/>
              </a:rPr>
              <a:t>O</a:t>
            </a:r>
            <a:r>
              <a:rPr lang="en-US" sz="1200" b="0" i="0" dirty="0">
                <a:effectLst/>
              </a:rPr>
              <a:t>nly share confidential information on a “need-to-know” basis and make sure the audience members are bound by non-disclosure or confidentiality agreements. </a:t>
            </a:r>
          </a:p>
          <a:p>
            <a:pPr marL="214313" lvl="0" indent="-214313">
              <a:buFont typeface="Arial" charset="0"/>
              <a:buChar char="•"/>
            </a:pPr>
            <a:r>
              <a:rPr lang="en-US" sz="1350" b="0" i="0" dirty="0">
                <a:effectLst/>
              </a:rPr>
              <a:t>Before disclosing any customer or other third party names, logos or use cases, confirm with Marketing that we have the right consents.</a:t>
            </a:r>
            <a:r>
              <a:rPr lang="en-US" sz="1200" b="0" i="0" dirty="0">
                <a:effectLst/>
              </a:rPr>
              <a:t> </a:t>
            </a:r>
          </a:p>
          <a:p>
            <a:pPr marL="214313" lvl="0" indent="-214313">
              <a:buFont typeface="Arial" charset="0"/>
              <a:buChar char="•"/>
            </a:pPr>
            <a:r>
              <a:rPr lang="en-US" sz="1350" b="0" i="0" dirty="0">
                <a:effectLst/>
              </a:rPr>
              <a:t>Don’t bash the competition. If making comparisons between Splunk and our competitors, stick to the facts.</a:t>
            </a:r>
            <a:r>
              <a:rPr lang="en-US" sz="1200" b="0" i="0" dirty="0">
                <a:effectLst/>
              </a:rPr>
              <a:t> </a:t>
            </a:r>
          </a:p>
          <a:p>
            <a:pPr marL="214313" lvl="0" indent="-214313">
              <a:buFont typeface="Arial" charset="0"/>
              <a:buChar char="•"/>
            </a:pPr>
            <a:r>
              <a:rPr lang="en-US" sz="1350" b="0" i="0" dirty="0">
                <a:effectLst/>
              </a:rPr>
              <a:t>Make sure all statements are not overstated and are supported by facts.</a:t>
            </a:r>
            <a:r>
              <a:rPr lang="en-US" sz="1200" b="0" i="0" dirty="0">
                <a:effectLst/>
              </a:rPr>
              <a:t> </a:t>
            </a:r>
          </a:p>
        </p:txBody>
      </p:sp>
      <p:sp>
        <p:nvSpPr>
          <p:cNvPr id="6" name="TextBox 5"/>
          <p:cNvSpPr txBox="1"/>
          <p:nvPr/>
        </p:nvSpPr>
        <p:spPr>
          <a:xfrm>
            <a:off x="4881282" y="5577166"/>
            <a:ext cx="4457702" cy="1523494"/>
          </a:xfrm>
          <a:prstGeom prst="rect">
            <a:avLst/>
          </a:prstGeom>
          <a:noFill/>
        </p:spPr>
        <p:txBody>
          <a:bodyPr wrap="square" lIns="0" tIns="0" rIns="0" bIns="0" rtlCol="0">
            <a:spAutoFit/>
          </a:bodyPr>
          <a:lstStyle/>
          <a:p>
            <a:pPr lvl="0"/>
            <a:r>
              <a:rPr lang="en-US" sz="1350" b="1" kern="1200" dirty="0">
                <a:solidFill>
                  <a:schemeClr val="tx1"/>
                </a:solidFill>
                <a:effectLst/>
                <a:latin typeface="+mn-lt"/>
                <a:ea typeface="+mn-ea"/>
                <a:cs typeface="+mn-cs"/>
              </a:rPr>
              <a:t>Confidential</a:t>
            </a:r>
            <a:r>
              <a:rPr lang="en-US" sz="1350" b="1" kern="1200" baseline="0" dirty="0">
                <a:solidFill>
                  <a:schemeClr val="tx1"/>
                </a:solidFill>
                <a:effectLst/>
                <a:latin typeface="+mn-lt"/>
                <a:ea typeface="+mn-ea"/>
                <a:cs typeface="+mn-cs"/>
              </a:rPr>
              <a:t> Information</a:t>
            </a:r>
            <a:endParaRPr lang="en-US" sz="1350" b="1" kern="1200" dirty="0">
              <a:solidFill>
                <a:schemeClr val="tx1"/>
              </a:solidFill>
              <a:effectLst/>
              <a:latin typeface="+mn-lt"/>
              <a:ea typeface="+mn-ea"/>
              <a:cs typeface="+mn-cs"/>
            </a:endParaRPr>
          </a:p>
          <a:p>
            <a:pPr marL="214313" lvl="0" indent="-214313">
              <a:buFont typeface="Arial" charset="0"/>
              <a:buChar char="•"/>
            </a:pPr>
            <a:r>
              <a:rPr lang="en-US" sz="1350" kern="1200" dirty="0">
                <a:solidFill>
                  <a:schemeClr val="tx1"/>
                </a:solidFill>
                <a:effectLst/>
                <a:latin typeface="+mn-lt"/>
                <a:ea typeface="+mn-ea"/>
                <a:cs typeface="+mn-cs"/>
              </a:rPr>
              <a:t>I</a:t>
            </a:r>
            <a:r>
              <a:rPr lang="en-US" sz="1200" dirty="0">
                <a:effectLst/>
              </a:rPr>
              <a:t>f the presentation contains confidential information, a confidentiality notice must appear on every slide.</a:t>
            </a:r>
            <a:r>
              <a:rPr lang="en-US" sz="1200" baseline="0" dirty="0">
                <a:effectLst/>
              </a:rPr>
              <a:t> Please contact </a:t>
            </a:r>
            <a:r>
              <a:rPr lang="en-US" sz="1200" baseline="0" dirty="0">
                <a:effectLst/>
                <a:hlinkClick r:id="rId2"/>
              </a:rPr>
              <a:t>powerpoint@splunk.com</a:t>
            </a:r>
            <a:r>
              <a:rPr lang="en-US" sz="1200" baseline="0" dirty="0">
                <a:effectLst/>
              </a:rPr>
              <a:t> for help implementing this notice: Confidential information. Do not distribute.</a:t>
            </a:r>
            <a:endParaRPr lang="en-US" sz="1200" dirty="0">
              <a:effectLst/>
            </a:endParaRPr>
          </a:p>
          <a:p>
            <a:pPr marL="214313" indent="-214313">
              <a:buFont typeface="Arial" charset="0"/>
              <a:buChar char="•"/>
            </a:pPr>
            <a:r>
              <a:rPr lang="en-US" sz="1200" dirty="0">
                <a:effectLst/>
              </a:rPr>
              <a:t>Examples of confidential information:</a:t>
            </a:r>
            <a:r>
              <a:rPr lang="en-US" sz="1200" baseline="0" dirty="0">
                <a:effectLst/>
              </a:rPr>
              <a:t>  </a:t>
            </a:r>
            <a:r>
              <a:rPr lang="en-US" sz="1200" dirty="0">
                <a:effectLst/>
              </a:rPr>
              <a:t>financial results, strategic business and marketing plans, product launches and roadmaps, customer lists and use cases. </a:t>
            </a:r>
          </a:p>
        </p:txBody>
      </p:sp>
      <p:sp>
        <p:nvSpPr>
          <p:cNvPr id="5" name="TextBox 4"/>
          <p:cNvSpPr txBox="1"/>
          <p:nvPr/>
        </p:nvSpPr>
        <p:spPr>
          <a:xfrm>
            <a:off x="3148209" y="5234269"/>
            <a:ext cx="2807243" cy="276999"/>
          </a:xfrm>
          <a:prstGeom prst="rect">
            <a:avLst/>
          </a:prstGeom>
          <a:noFill/>
        </p:spPr>
        <p:txBody>
          <a:bodyPr wrap="none" lIns="0" tIns="0" rIns="0" bIns="0" rtlCol="0">
            <a:spAutoFit/>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800" b="1" i="0">
                <a:solidFill>
                  <a:srgbClr val="C00000"/>
                </a:solidFill>
              </a:rPr>
              <a:t>NOTICE </a:t>
            </a:r>
            <a:r>
              <a:rPr lang="en-US" sz="1800" b="1" i="0" baseline="0">
                <a:solidFill>
                  <a:srgbClr val="C00000"/>
                </a:solidFill>
              </a:rPr>
              <a:t>FROM SPLUNK</a:t>
            </a:r>
            <a:r>
              <a:rPr lang="en-US" sz="1800" b="1" i="0">
                <a:solidFill>
                  <a:srgbClr val="C00000"/>
                </a:solidFill>
              </a:rPr>
              <a:t> LEGAL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5" y="1"/>
            <a:ext cx="9144006" cy="5143502"/>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5" y="1"/>
            <a:ext cx="9144006" cy="5143502"/>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3" name="TextBox 2"/>
          <p:cNvSpPr txBox="1"/>
          <p:nvPr/>
        </p:nvSpPr>
        <p:spPr>
          <a:xfrm>
            <a:off x="260430" y="190982"/>
            <a:ext cx="1691297" cy="323165"/>
          </a:xfrm>
          <a:prstGeom prst="rect">
            <a:avLst/>
          </a:prstGeom>
          <a:noFill/>
        </p:spPr>
        <p:txBody>
          <a:bodyPr wrap="none" rtlCol="0">
            <a:spAutoFit/>
          </a:bodyPr>
          <a:lstStyle/>
          <a:p>
            <a:r>
              <a:rPr lang="en-US" sz="1500"/>
              <a:t>Grid</a:t>
            </a:r>
            <a:r>
              <a:rPr lang="en-US" sz="1500" baseline="0"/>
              <a:t> and Text sizing</a:t>
            </a:r>
            <a:endParaRPr lang="en-US" sz="1500" dirty="0"/>
          </a:p>
        </p:txBody>
      </p:sp>
      <p:sp>
        <p:nvSpPr>
          <p:cNvPr id="52" name="TextBox 51"/>
          <p:cNvSpPr txBox="1"/>
          <p:nvPr/>
        </p:nvSpPr>
        <p:spPr>
          <a:xfrm>
            <a:off x="260429" y="843520"/>
            <a:ext cx="8554814" cy="3078022"/>
          </a:xfrm>
          <a:prstGeom prst="rect">
            <a:avLst/>
          </a:prstGeom>
          <a:noFill/>
        </p:spPr>
        <p:txBody>
          <a:bodyPr wrap="square" rtlCol="0">
            <a:spAutoFit/>
          </a:bodyPr>
          <a:lstStyle/>
          <a:p>
            <a:pPr>
              <a:lnSpc>
                <a:spcPct val="95000"/>
              </a:lnSpc>
              <a:spcBef>
                <a:spcPts val="450"/>
              </a:spcBef>
              <a:spcAft>
                <a:spcPts val="225"/>
              </a:spcAft>
            </a:pPr>
            <a:r>
              <a:rPr lang="en-US" sz="4500" dirty="0"/>
              <a:t>Section Titles, 60pt,</a:t>
            </a:r>
            <a:r>
              <a:rPr lang="en-US" sz="4500" baseline="0" dirty="0"/>
              <a:t> Black</a:t>
            </a:r>
            <a:endParaRPr lang="en-US" sz="4500" dirty="0"/>
          </a:p>
          <a:p>
            <a:pPr>
              <a:lnSpc>
                <a:spcPct val="95000"/>
              </a:lnSpc>
              <a:spcBef>
                <a:spcPts val="450"/>
              </a:spcBef>
              <a:spcAft>
                <a:spcPts val="225"/>
              </a:spcAft>
            </a:pPr>
            <a:r>
              <a:rPr lang="en-US" sz="2700" b="1" dirty="0"/>
              <a:t>Page</a:t>
            </a:r>
            <a:r>
              <a:rPr lang="en-US" sz="2700" b="1" baseline="0" dirty="0"/>
              <a:t> Titles, 36pt, Bold, Black</a:t>
            </a:r>
          </a:p>
          <a:p>
            <a:pPr>
              <a:lnSpc>
                <a:spcPct val="95000"/>
              </a:lnSpc>
              <a:spcBef>
                <a:spcPts val="450"/>
              </a:spcBef>
              <a:spcAft>
                <a:spcPts val="225"/>
              </a:spcAft>
            </a:pPr>
            <a:r>
              <a:rPr lang="en-US" sz="1800" baseline="0" dirty="0">
                <a:solidFill>
                  <a:schemeClr val="accent3"/>
                </a:solidFill>
              </a:rPr>
              <a:t>Sub Titles, 24pt, Gray 80% Accent 3</a:t>
            </a:r>
          </a:p>
          <a:p>
            <a:pPr>
              <a:lnSpc>
                <a:spcPct val="95000"/>
              </a:lnSpc>
              <a:spcBef>
                <a:spcPts val="450"/>
              </a:spcBef>
              <a:spcAft>
                <a:spcPts val="225"/>
              </a:spcAft>
            </a:pPr>
            <a:endParaRPr lang="en-US" sz="1800" baseline="0" dirty="0">
              <a:solidFill>
                <a:schemeClr val="accent3"/>
              </a:solidFill>
            </a:endParaRPr>
          </a:p>
          <a:p>
            <a:pPr>
              <a:lnSpc>
                <a:spcPct val="95000"/>
              </a:lnSpc>
              <a:spcBef>
                <a:spcPts val="450"/>
              </a:spcBef>
              <a:spcAft>
                <a:spcPts val="225"/>
              </a:spcAft>
            </a:pPr>
            <a:r>
              <a:rPr lang="en-US" sz="1800" baseline="0" dirty="0"/>
              <a:t>Standard Text, 24pt, Black</a:t>
            </a:r>
          </a:p>
          <a:p>
            <a:pPr>
              <a:lnSpc>
                <a:spcPct val="95000"/>
              </a:lnSpc>
              <a:spcBef>
                <a:spcPts val="450"/>
              </a:spcBef>
              <a:spcAft>
                <a:spcPts val="225"/>
              </a:spcAft>
            </a:pPr>
            <a:r>
              <a:rPr lang="en-US" sz="1500" baseline="0" dirty="0"/>
              <a:t>Standard Text, 20pt, Black</a:t>
            </a:r>
          </a:p>
          <a:p>
            <a:pPr>
              <a:lnSpc>
                <a:spcPct val="95000"/>
              </a:lnSpc>
              <a:spcBef>
                <a:spcPts val="450"/>
              </a:spcBef>
              <a:spcAft>
                <a:spcPts val="225"/>
              </a:spcAft>
            </a:pPr>
            <a:r>
              <a:rPr lang="en-US" sz="1200" baseline="0" dirty="0"/>
              <a:t>Standard Text, 16pt, Black</a:t>
            </a:r>
          </a:p>
          <a:p>
            <a:endParaRPr lang="en-US" sz="1200" dirty="0"/>
          </a:p>
        </p:txBody>
      </p:sp>
      <p:sp>
        <p:nvSpPr>
          <p:cNvPr id="53" name="TextBox 52"/>
          <p:cNvSpPr txBox="1"/>
          <p:nvPr/>
        </p:nvSpPr>
        <p:spPr>
          <a:xfrm>
            <a:off x="320449" y="4174883"/>
            <a:ext cx="4785734" cy="369332"/>
          </a:xfrm>
          <a:prstGeom prst="rect">
            <a:avLst/>
          </a:prstGeom>
          <a:noFill/>
        </p:spPr>
        <p:txBody>
          <a:bodyPr wrap="none" rtlCol="0">
            <a:spAutoFit/>
          </a:bodyPr>
          <a:lstStyle/>
          <a:p>
            <a:r>
              <a:rPr lang="en-US" sz="1800" b="0" dirty="0"/>
              <a:t>Text</a:t>
            </a:r>
            <a:r>
              <a:rPr lang="en-US" sz="1800" b="0" baseline="0" dirty="0"/>
              <a:t> sizes:   </a:t>
            </a:r>
            <a:r>
              <a:rPr lang="en-US" sz="1800" b="0" dirty="0">
                <a:solidFill>
                  <a:schemeClr val="tx1"/>
                </a:solidFill>
              </a:rPr>
              <a:t>60    48     36     28     24     20    16   14</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504518" y="529390"/>
            <a:ext cx="8134965" cy="409073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TextBox 51"/>
          <p:cNvSpPr txBox="1"/>
          <p:nvPr/>
        </p:nvSpPr>
        <p:spPr bwMode="ltGray">
          <a:xfrm>
            <a:off x="829818" y="1591493"/>
            <a:ext cx="7484364" cy="2065950"/>
          </a:xfrm>
          <a:prstGeom prst="rect">
            <a:avLst/>
          </a:prstGeom>
          <a:noFill/>
        </p:spPr>
        <p:txBody>
          <a:bodyPr wrap="square" rtlCol="0">
            <a:spAutoFit/>
          </a:bodyPr>
          <a:lstStyle/>
          <a:p>
            <a:pPr algn="ctr">
              <a:lnSpc>
                <a:spcPct val="95000"/>
              </a:lnSpc>
              <a:spcBef>
                <a:spcPts val="450"/>
              </a:spcBef>
              <a:spcAft>
                <a:spcPts val="225"/>
              </a:spcAft>
            </a:pPr>
            <a:r>
              <a:rPr lang="en-US" sz="4500" dirty="0">
                <a:solidFill>
                  <a:schemeClr val="bg1"/>
                </a:solidFill>
              </a:rPr>
              <a:t>All master slides after this are </a:t>
            </a:r>
            <a:r>
              <a:rPr lang="en-US" sz="4500" b="1" dirty="0">
                <a:solidFill>
                  <a:schemeClr val="bg1"/>
                </a:solidFill>
              </a:rPr>
              <a:t>not</a:t>
            </a:r>
            <a:r>
              <a:rPr lang="en-US" sz="4500" dirty="0">
                <a:solidFill>
                  <a:schemeClr val="bg1"/>
                </a:solidFill>
              </a:rPr>
              <a:t> part</a:t>
            </a:r>
            <a:r>
              <a:rPr lang="en-US" sz="4500" baseline="0" dirty="0">
                <a:solidFill>
                  <a:schemeClr val="bg1"/>
                </a:solidFill>
              </a:rPr>
              <a:t> of this template. </a:t>
            </a:r>
            <a:r>
              <a:rPr lang="en-US" sz="4500" dirty="0">
                <a:solidFill>
                  <a:schemeClr val="bg1"/>
                </a:solidFill>
              </a:rPr>
              <a:t>Please delete them.</a:t>
            </a:r>
            <a:endParaRPr lang="en-US" sz="1200" dirty="0">
              <a:solidFill>
                <a:schemeClr val="bg1"/>
              </a:solidFill>
            </a:endParaRPr>
          </a:p>
        </p:txBody>
      </p:sp>
      <p:sp>
        <p:nvSpPr>
          <p:cNvPr id="100" name="TextBox 99"/>
          <p:cNvSpPr txBox="1"/>
          <p:nvPr/>
        </p:nvSpPr>
        <p:spPr bwMode="ltGray">
          <a:xfrm>
            <a:off x="1036953" y="740259"/>
            <a:ext cx="7070094" cy="750205"/>
          </a:xfrm>
          <a:prstGeom prst="rect">
            <a:avLst/>
          </a:prstGeom>
          <a:noFill/>
        </p:spPr>
        <p:txBody>
          <a:bodyPr wrap="square" rtlCol="0">
            <a:spAutoFit/>
          </a:bodyPr>
          <a:lstStyle/>
          <a:p>
            <a:pPr algn="ctr">
              <a:lnSpc>
                <a:spcPct val="95000"/>
              </a:lnSpc>
              <a:spcBef>
                <a:spcPts val="450"/>
              </a:spcBef>
              <a:spcAft>
                <a:spcPts val="225"/>
              </a:spcAft>
            </a:pPr>
            <a:r>
              <a:rPr lang="en-US" sz="4500" b="1" dirty="0">
                <a:solidFill>
                  <a:schemeClr val="bg1"/>
                </a:solidFill>
              </a:rPr>
              <a:t>DO NOT USE</a:t>
            </a:r>
            <a:endParaRPr lang="en-US" sz="1200" b="1" dirty="0">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6" name="Title 5"/>
          <p:cNvSpPr>
            <a:spLocks noGrp="1"/>
          </p:cNvSpPr>
          <p:nvPr>
            <p:ph type="title"/>
          </p:nvPr>
        </p:nvSpPr>
        <p:spPr>
          <a:xfrm>
            <a:off x="5035729" y="2126197"/>
            <a:ext cx="3705368" cy="857250"/>
          </a:xfrm>
        </p:spPr>
        <p:txBody>
          <a:bodyPr>
            <a:noAutofit/>
          </a:bodyPr>
          <a:lstStyle>
            <a:lvl1pPr algn="l">
              <a:defRPr sz="3000">
                <a:solidFill>
                  <a:schemeClr val="bg1"/>
                </a:solidFill>
              </a:defRPr>
            </a:lvl1pPr>
          </a:lstStyle>
          <a:p>
            <a:r>
              <a:rPr lang="en-US"/>
              <a:t>Click to edit Master title style</a:t>
            </a:r>
            <a:endParaRPr lang="en-US" dirty="0"/>
          </a:p>
        </p:txBody>
      </p:sp>
      <p:sp>
        <p:nvSpPr>
          <p:cNvPr id="16" name="Text Placeholder 15"/>
          <p:cNvSpPr>
            <a:spLocks noGrp="1"/>
          </p:cNvSpPr>
          <p:nvPr>
            <p:ph type="body" sz="quarter" idx="13"/>
          </p:nvPr>
        </p:nvSpPr>
        <p:spPr>
          <a:xfrm>
            <a:off x="5081583" y="3193256"/>
            <a:ext cx="3697422" cy="487561"/>
          </a:xfrm>
          <a:prstGeom prst="rect">
            <a:avLst/>
          </a:prstGeom>
        </p:spPr>
        <p:txBody>
          <a:bodyPr lIns="51426" tIns="25713" rIns="51426" bIns="25713">
            <a:normAutofit/>
          </a:bodyPr>
          <a:lstStyle>
            <a:lvl1pPr marL="0" indent="0">
              <a:buFontTx/>
              <a:buNone/>
              <a:defRPr sz="2000">
                <a:solidFill>
                  <a:schemeClr val="bg1"/>
                </a:solidFill>
              </a:defRPr>
            </a:lvl1pPr>
            <a:lvl2pPr marL="257129" indent="0">
              <a:buFontTx/>
              <a:buNone/>
              <a:defRPr>
                <a:solidFill>
                  <a:schemeClr val="bg1"/>
                </a:solidFill>
              </a:defRPr>
            </a:lvl2pPr>
            <a:lvl3pPr marL="553542" indent="0">
              <a:buFontTx/>
              <a:buNone/>
              <a:defRPr>
                <a:solidFill>
                  <a:schemeClr val="bg1"/>
                </a:solidFill>
              </a:defRPr>
            </a:lvl3pPr>
            <a:lvl4pPr marL="719962" indent="0">
              <a:buFontTx/>
              <a:buNone/>
              <a:defRPr>
                <a:solidFill>
                  <a:schemeClr val="bg1"/>
                </a:solidFill>
              </a:defRPr>
            </a:lvl4pPr>
            <a:lvl5pPr marL="647966" indent="0">
              <a:buFontTx/>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480119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agenda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1" name="Content Placeholder 10"/>
          <p:cNvSpPr>
            <a:spLocks noGrp="1"/>
          </p:cNvSpPr>
          <p:nvPr>
            <p:ph sz="quarter" idx="14"/>
          </p:nvPr>
        </p:nvSpPr>
        <p:spPr>
          <a:xfrm>
            <a:off x="1195993" y="1205588"/>
            <a:ext cx="6810403" cy="3400226"/>
          </a:xfrm>
          <a:prstGeom prst="rect">
            <a:avLst/>
          </a:prstGeom>
        </p:spPr>
        <p:txBody>
          <a:bodyPr lIns="51426" tIns="25713" rIns="51426" bIns="25713"/>
          <a:lstStyle>
            <a:lvl1pPr marL="0" marR="0" indent="0" algn="l" defTabSz="816334" rtl="0" eaLnBrk="1" fontAlgn="auto" latinLnBrk="0" hangingPunct="1">
              <a:lnSpc>
                <a:spcPct val="150000"/>
              </a:lnSpc>
              <a:spcBef>
                <a:spcPts val="675"/>
              </a:spcBef>
              <a:spcAft>
                <a:spcPts val="0"/>
              </a:spcAft>
              <a:buClrTx/>
              <a:buSzPct val="80000"/>
              <a:buFont typeface="Arial"/>
              <a:buNone/>
              <a:tabLst/>
              <a:defRPr sz="2000"/>
            </a:lvl1pPr>
            <a:lvl2pPr marL="257130" marR="0" indent="0" algn="l" defTabSz="816334" rtl="0" eaLnBrk="1" fontAlgn="auto" latinLnBrk="0" hangingPunct="1">
              <a:lnSpc>
                <a:spcPct val="100000"/>
              </a:lnSpc>
              <a:spcBef>
                <a:spcPts val="0"/>
              </a:spcBef>
              <a:spcAft>
                <a:spcPts val="0"/>
              </a:spcAft>
              <a:buClrTx/>
              <a:buSzTx/>
              <a:buFontTx/>
              <a:buNone/>
              <a:tabLst/>
              <a:defRPr sz="1800"/>
            </a:lvl2pPr>
            <a:lvl3pPr marL="553542" marR="0" indent="0" algn="l" defTabSz="816334" rtl="0" eaLnBrk="1" fontAlgn="auto" latinLnBrk="0" hangingPunct="1">
              <a:lnSpc>
                <a:spcPct val="100000"/>
              </a:lnSpc>
              <a:spcBef>
                <a:spcPts val="0"/>
              </a:spcBef>
              <a:spcAft>
                <a:spcPts val="0"/>
              </a:spcAft>
              <a:buClr>
                <a:srgbClr val="7F7F7F"/>
              </a:buClr>
              <a:buSzPct val="100000"/>
              <a:buFontTx/>
              <a:buNone/>
              <a:tabLst/>
              <a:defRPr sz="2000"/>
            </a:lvl3pPr>
            <a:lvl4pPr marL="722283" marR="0" indent="0" algn="l" defTabSz="816334" rtl="0" eaLnBrk="1" fontAlgn="auto" latinLnBrk="0" hangingPunct="1">
              <a:lnSpc>
                <a:spcPct val="100000"/>
              </a:lnSpc>
              <a:spcBef>
                <a:spcPts val="0"/>
              </a:spcBef>
              <a:spcAft>
                <a:spcPts val="0"/>
              </a:spcAft>
              <a:buClrTx/>
              <a:buSzTx/>
              <a:buFontTx/>
              <a:buNone/>
              <a:tabLst/>
              <a:defRPr sz="2200"/>
            </a:lvl4pPr>
            <a:lvl5pPr>
              <a:defRPr sz="2300"/>
            </a:lvl5pPr>
          </a:lstStyle>
          <a:p>
            <a:pPr lvl="0"/>
            <a:r>
              <a:rPr lang="en-US"/>
              <a:t>Click to edit Master text styles</a:t>
            </a:r>
          </a:p>
          <a:p>
            <a:pPr lvl="1"/>
            <a:r>
              <a:rPr lang="en-US"/>
              <a:t>Second level</a:t>
            </a:r>
          </a:p>
        </p:txBody>
      </p:sp>
      <p:sp>
        <p:nvSpPr>
          <p:cNvPr id="4" name="Slide Number Placeholder 3"/>
          <p:cNvSpPr>
            <a:spLocks noGrp="1"/>
          </p:cNvSpPr>
          <p:nvPr>
            <p:ph type="sldNum" sz="quarter" idx="15"/>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8502594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288836" y="980197"/>
            <a:ext cx="6575322" cy="3557179"/>
          </a:xfrm>
          <a:prstGeom prst="rect">
            <a:avLst/>
          </a:prstGeom>
        </p:spPr>
        <p:txBody>
          <a:bodyPr lIns="51426" tIns="25713" rIns="51426" bIns="25713"/>
          <a:lstStyle>
            <a:lvl1pPr marL="342900" marR="0" indent="-342900" algn="l" defTabSz="816334" rtl="0" eaLnBrk="1" fontAlgn="auto" latinLnBrk="0" hangingPunct="1">
              <a:lnSpc>
                <a:spcPct val="100000"/>
              </a:lnSpc>
              <a:spcBef>
                <a:spcPts val="675"/>
              </a:spcBef>
              <a:spcAft>
                <a:spcPts val="400"/>
              </a:spcAft>
              <a:buClr>
                <a:schemeClr val="accent4">
                  <a:lumMod val="75000"/>
                </a:schemeClr>
              </a:buClr>
              <a:buSzPct val="90000"/>
              <a:buFont typeface="Lucida Grande"/>
              <a:buChar char="●"/>
              <a:tabLst/>
              <a:defRPr/>
            </a:lvl1pPr>
            <a:lvl2pPr marL="517525" marR="0" indent="-290513" algn="l" defTabSz="816334" rtl="0" eaLnBrk="1" fontAlgn="auto" latinLnBrk="0" hangingPunct="1">
              <a:lnSpc>
                <a:spcPct val="100000"/>
              </a:lnSpc>
              <a:spcBef>
                <a:spcPts val="0"/>
              </a:spcBef>
              <a:spcAft>
                <a:spcPts val="400"/>
              </a:spcAft>
              <a:buClrTx/>
              <a:buSzPct val="100000"/>
              <a:buFont typeface="Lucida Grande"/>
              <a:buChar char="–"/>
              <a:tabLst/>
              <a:defRPr/>
            </a:lvl2pPr>
            <a:lvl3pPr marL="688975" marR="0" indent="-234950" algn="l" defTabSz="816334" rtl="0" eaLnBrk="1" fontAlgn="auto" latinLnBrk="0" hangingPunct="1">
              <a:lnSpc>
                <a:spcPct val="100000"/>
              </a:lnSpc>
              <a:spcBef>
                <a:spcPts val="0"/>
              </a:spcBef>
              <a:spcAft>
                <a:spcPts val="400"/>
              </a:spcAft>
              <a:buClr>
                <a:schemeClr val="tx2">
                  <a:lumMod val="50000"/>
                  <a:lumOff val="50000"/>
                </a:schemeClr>
              </a:buClr>
              <a:buSzPct val="90000"/>
              <a:buFont typeface="Lucida Grande"/>
              <a:buChar char="‣"/>
              <a:tabLst/>
              <a:defRPr/>
            </a:lvl3pPr>
            <a:lvl4pPr marL="1089025" marR="0" indent="-227013" algn="l" defTabSz="816334" rtl="0" eaLnBrk="1" fontAlgn="auto" latinLnBrk="0" hangingPunct="1">
              <a:lnSpc>
                <a:spcPct val="100000"/>
              </a:lnSpc>
              <a:spcBef>
                <a:spcPts val="400"/>
              </a:spcBef>
              <a:spcAft>
                <a:spcPts val="400"/>
              </a:spcAft>
              <a:buClrTx/>
              <a:buSzPct val="100000"/>
              <a:buFont typeface="Lucida Grande"/>
              <a:buChar char="–"/>
              <a:tabLst/>
              <a:defRPr baseline="0"/>
            </a:lvl4pPr>
            <a:lvl5pPr marL="1316038" indent="-173038">
              <a:lnSpc>
                <a:spcPct val="100000"/>
              </a:lnSpc>
              <a:spcBef>
                <a:spcPts val="300"/>
              </a:spcBef>
              <a:spcAft>
                <a:spcPts val="400"/>
              </a:spcAft>
              <a:buClr>
                <a:schemeClr val="tx2">
                  <a:lumMod val="50000"/>
                  <a:lumOff val="50000"/>
                </a:schemeClr>
              </a:buClr>
              <a:buFont typeface="Arial"/>
              <a:buChar char="•"/>
              <a:defRPr baseline="0"/>
            </a:lvl5pPr>
            <a:lvl6pPr marL="2040835" indent="0">
              <a:buNone/>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p:cNvSpPr>
            <a:spLocks noGrp="1"/>
          </p:cNvSpPr>
          <p:nvPr>
            <p:ph type="sldNum" sz="quarter" idx="15"/>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95366631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1_Section Header">
    <p:spTree>
      <p:nvGrpSpPr>
        <p:cNvPr id="1" name=""/>
        <p:cNvGrpSpPr/>
        <p:nvPr/>
      </p:nvGrpSpPr>
      <p:grpSpPr>
        <a:xfrm>
          <a:off x="0" y="0"/>
          <a:ext cx="0" cy="0"/>
          <a:chOff x="0" y="0"/>
          <a:chExt cx="0" cy="0"/>
        </a:xfrm>
      </p:grpSpPr>
      <p:sp>
        <p:nvSpPr>
          <p:cNvPr id="16" name="Title 5"/>
          <p:cNvSpPr>
            <a:spLocks noGrp="1"/>
          </p:cNvSpPr>
          <p:nvPr>
            <p:ph type="title"/>
          </p:nvPr>
        </p:nvSpPr>
        <p:spPr>
          <a:xfrm>
            <a:off x="5035729" y="2126197"/>
            <a:ext cx="3705368" cy="857250"/>
          </a:xfrm>
        </p:spPr>
        <p:txBody>
          <a:bodyPr>
            <a:noAutofit/>
          </a:bodyPr>
          <a:lstStyle>
            <a:lvl1pPr algn="l">
              <a:defRPr sz="3000" baseline="0">
                <a:solidFill>
                  <a:schemeClr val="bg1"/>
                </a:solidFill>
              </a:defRPr>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TextBox 4"/>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14" name="Picture 8" descr="logo_splunk_W.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923141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No 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52632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Title, Subhead,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1" y="1"/>
            <a:ext cx="9143999" cy="911721"/>
          </a:xfrm>
        </p:spPr>
        <p:txBody>
          <a:bodyPr/>
          <a:lstStyle/>
          <a:p>
            <a:r>
              <a:rPr lang="en-US"/>
              <a:t>Click to edit Master title style</a:t>
            </a:r>
            <a:endParaRPr lang="en-US" dirty="0"/>
          </a:p>
        </p:txBody>
      </p:sp>
      <p:sp>
        <p:nvSpPr>
          <p:cNvPr id="3" name="Subtitle 2"/>
          <p:cNvSpPr>
            <a:spLocks noGrp="1"/>
          </p:cNvSpPr>
          <p:nvPr>
            <p:ph type="subTitle" idx="1"/>
          </p:nvPr>
        </p:nvSpPr>
        <p:spPr>
          <a:xfrm>
            <a:off x="0" y="789260"/>
            <a:ext cx="9144000" cy="464789"/>
          </a:xfrm>
          <a:prstGeom prst="rect">
            <a:avLst/>
          </a:prstGeom>
        </p:spPr>
        <p:txBody>
          <a:bodyPr lIns="51426" tIns="25713" rIns="51426" bIns="25713" anchor="t">
            <a:normAutofit/>
          </a:bodyPr>
          <a:lstStyle>
            <a:lvl1pPr marL="0" indent="0" algn="ctr">
              <a:spcBef>
                <a:spcPts val="0"/>
              </a:spcBef>
              <a:buNone/>
              <a:defRPr sz="2000">
                <a:solidFill>
                  <a:schemeClr val="tx1"/>
                </a:solidFill>
              </a:defRPr>
            </a:lvl1pPr>
            <a:lvl2pPr marL="408167" indent="0" algn="ctr">
              <a:buNone/>
              <a:defRPr>
                <a:solidFill>
                  <a:schemeClr val="tx1">
                    <a:tint val="75000"/>
                  </a:schemeClr>
                </a:solidFill>
              </a:defRPr>
            </a:lvl2pPr>
            <a:lvl3pPr marL="816334" indent="0" algn="ctr">
              <a:buNone/>
              <a:defRPr>
                <a:solidFill>
                  <a:schemeClr val="tx1">
                    <a:tint val="75000"/>
                  </a:schemeClr>
                </a:solidFill>
              </a:defRPr>
            </a:lvl3pPr>
            <a:lvl4pPr marL="1224501" indent="0" algn="ctr">
              <a:buNone/>
              <a:defRPr>
                <a:solidFill>
                  <a:schemeClr val="tx1">
                    <a:tint val="75000"/>
                  </a:schemeClr>
                </a:solidFill>
              </a:defRPr>
            </a:lvl4pPr>
            <a:lvl5pPr marL="1632668" indent="0" algn="ctr">
              <a:buNone/>
              <a:defRPr>
                <a:solidFill>
                  <a:schemeClr val="tx1">
                    <a:tint val="75000"/>
                  </a:schemeClr>
                </a:solidFill>
              </a:defRPr>
            </a:lvl5pPr>
            <a:lvl6pPr marL="2040835" indent="0" algn="ctr">
              <a:buNone/>
              <a:defRPr>
                <a:solidFill>
                  <a:schemeClr val="tx1">
                    <a:tint val="75000"/>
                  </a:schemeClr>
                </a:solidFill>
              </a:defRPr>
            </a:lvl6pPr>
            <a:lvl7pPr marL="2449002" indent="0" algn="ctr">
              <a:buNone/>
              <a:defRPr>
                <a:solidFill>
                  <a:schemeClr val="tx1">
                    <a:tint val="75000"/>
                  </a:schemeClr>
                </a:solidFill>
              </a:defRPr>
            </a:lvl7pPr>
            <a:lvl8pPr marL="2857169" indent="0" algn="ctr">
              <a:buNone/>
              <a:defRPr>
                <a:solidFill>
                  <a:schemeClr val="tx1">
                    <a:tint val="75000"/>
                  </a:schemeClr>
                </a:solidFill>
              </a:defRPr>
            </a:lvl8pPr>
            <a:lvl9pPr marL="3265336" indent="0" algn="ctr">
              <a:buNone/>
              <a:defRPr>
                <a:solidFill>
                  <a:schemeClr val="tx1">
                    <a:tint val="75000"/>
                  </a:schemeClr>
                </a:solidFill>
              </a:defRPr>
            </a:lvl9pPr>
          </a:lstStyle>
          <a:p>
            <a:r>
              <a:rPr lang="en-US"/>
              <a:t>Click to edit Master subtitle style</a:t>
            </a:r>
            <a:endParaRPr lang="en-US" dirty="0"/>
          </a:p>
        </p:txBody>
      </p:sp>
      <p:sp>
        <p:nvSpPr>
          <p:cNvPr id="5" name="Content Placeholder 2"/>
          <p:cNvSpPr>
            <a:spLocks noGrp="1"/>
          </p:cNvSpPr>
          <p:nvPr>
            <p:ph idx="13"/>
          </p:nvPr>
        </p:nvSpPr>
        <p:spPr>
          <a:xfrm>
            <a:off x="4776604" y="1251901"/>
            <a:ext cx="3734142" cy="503768"/>
          </a:xfrm>
          <a:prstGeom prst="rect">
            <a:avLst/>
          </a:prstGeom>
        </p:spPr>
        <p:txBody>
          <a:bodyPr lIns="51426" tIns="25713" rIns="51426" bIns="25713">
            <a:noAutofit/>
          </a:bodyPr>
          <a:lstStyle>
            <a:lvl1pPr marL="0" indent="0">
              <a:buFontTx/>
              <a:buNone/>
              <a:defRPr sz="2200"/>
            </a:lvl1pPr>
          </a:lstStyle>
          <a:p>
            <a:pPr lvl="0"/>
            <a:r>
              <a:rPr lang="en-US"/>
              <a:t>Click to edit Master text styles</a:t>
            </a:r>
          </a:p>
        </p:txBody>
      </p:sp>
      <p:sp>
        <p:nvSpPr>
          <p:cNvPr id="8" name="Content Placeholder 2"/>
          <p:cNvSpPr>
            <a:spLocks noGrp="1"/>
          </p:cNvSpPr>
          <p:nvPr>
            <p:ph idx="15"/>
          </p:nvPr>
        </p:nvSpPr>
        <p:spPr>
          <a:xfrm>
            <a:off x="544025" y="1251900"/>
            <a:ext cx="3939166" cy="496168"/>
          </a:xfrm>
          <a:prstGeom prst="rect">
            <a:avLst/>
          </a:prstGeom>
        </p:spPr>
        <p:txBody>
          <a:bodyPr lIns="51426" tIns="25713" rIns="51426" bIns="25713">
            <a:noAutofit/>
          </a:bodyPr>
          <a:lstStyle>
            <a:lvl1pPr marL="0" indent="0">
              <a:buFontTx/>
              <a:buNone/>
              <a:defRPr sz="2200"/>
            </a:lvl1pPr>
          </a:lstStyle>
          <a:p>
            <a:pPr lvl="0"/>
            <a:r>
              <a:rPr lang="en-US"/>
              <a:t>Click to edit Master text styles</a:t>
            </a:r>
          </a:p>
        </p:txBody>
      </p:sp>
      <p:sp>
        <p:nvSpPr>
          <p:cNvPr id="12" name="Content Placeholder 2"/>
          <p:cNvSpPr>
            <a:spLocks noGrp="1"/>
          </p:cNvSpPr>
          <p:nvPr>
            <p:ph idx="16"/>
          </p:nvPr>
        </p:nvSpPr>
        <p:spPr>
          <a:xfrm>
            <a:off x="537433" y="1750588"/>
            <a:ext cx="3680782" cy="2824790"/>
          </a:xfrm>
          <a:prstGeom prst="rect">
            <a:avLst/>
          </a:prstGeom>
        </p:spPr>
        <p:txBody>
          <a:bodyPr lIns="51426" tIns="25713" rIns="51426" bIns="25713"/>
          <a:lstStyle>
            <a:lvl1pPr marL="255588" indent="-255588">
              <a:lnSpc>
                <a:spcPct val="100000"/>
              </a:lnSpc>
              <a:spcBef>
                <a:spcPts val="0"/>
              </a:spcBef>
              <a:spcAft>
                <a:spcPts val="400"/>
              </a:spcAft>
              <a:buClr>
                <a:schemeClr val="accent4">
                  <a:lumMod val="75000"/>
                </a:schemeClr>
              </a:buClr>
              <a:buSzPct val="90000"/>
              <a:buFont typeface="Lucida Grande"/>
              <a:buChar char="●"/>
              <a:defRPr sz="1800"/>
            </a:lvl1pPr>
            <a:lvl2pPr marL="512064" indent="-192024">
              <a:lnSpc>
                <a:spcPct val="100000"/>
              </a:lnSpc>
              <a:spcBef>
                <a:spcPts val="0"/>
              </a:spcBef>
              <a:spcAft>
                <a:spcPts val="400"/>
              </a:spcAft>
              <a:defRPr sz="1600"/>
            </a:lvl2pPr>
            <a:lvl3pPr marL="711200" indent="-158750">
              <a:lnSpc>
                <a:spcPct val="100000"/>
              </a:lnSpc>
              <a:spcBef>
                <a:spcPts val="300"/>
              </a:spcBef>
              <a:spcAft>
                <a:spcPts val="400"/>
              </a:spcAft>
              <a:buClr>
                <a:schemeClr val="tx2">
                  <a:lumMod val="50000"/>
                  <a:lumOff val="50000"/>
                </a:schemeClr>
              </a:buClr>
              <a:buFont typeface="Wingdings 3" charset="2"/>
              <a:buChar char="‣"/>
              <a:defRPr sz="1500"/>
            </a:lvl3pPr>
          </a:lstStyle>
          <a:p>
            <a:pPr lvl="0"/>
            <a:r>
              <a:rPr lang="en-US"/>
              <a:t>Click to edit Master text styles</a:t>
            </a:r>
          </a:p>
          <a:p>
            <a:pPr lvl="1"/>
            <a:r>
              <a:rPr lang="en-US"/>
              <a:t>Second level</a:t>
            </a:r>
          </a:p>
          <a:p>
            <a:pPr lvl="2"/>
            <a:r>
              <a:rPr lang="en-US"/>
              <a:t>Third level</a:t>
            </a:r>
          </a:p>
        </p:txBody>
      </p:sp>
      <p:sp>
        <p:nvSpPr>
          <p:cNvPr id="13" name="Content Placeholder 2"/>
          <p:cNvSpPr>
            <a:spLocks noGrp="1"/>
          </p:cNvSpPr>
          <p:nvPr>
            <p:ph idx="17"/>
          </p:nvPr>
        </p:nvSpPr>
        <p:spPr>
          <a:xfrm>
            <a:off x="4779599" y="1752710"/>
            <a:ext cx="3738464" cy="2792267"/>
          </a:xfrm>
          <a:prstGeom prst="rect">
            <a:avLst/>
          </a:prstGeom>
        </p:spPr>
        <p:txBody>
          <a:bodyPr lIns="51426" tIns="25713" rIns="51426" bIns="25713"/>
          <a:lstStyle>
            <a:lvl1pPr marL="255588" indent="-255588">
              <a:spcBef>
                <a:spcPts val="337"/>
              </a:spcBef>
              <a:spcAft>
                <a:spcPts val="400"/>
              </a:spcAft>
              <a:buClr>
                <a:schemeClr val="accent4">
                  <a:lumMod val="75000"/>
                </a:schemeClr>
              </a:buClr>
              <a:buSzPct val="90000"/>
              <a:buFont typeface="Lucida Grande"/>
              <a:buChar char="●"/>
              <a:defRPr lang="en-US" sz="1800" kern="1200" smtClean="0">
                <a:solidFill>
                  <a:schemeClr val="tx1"/>
                </a:solidFill>
                <a:latin typeface="+mn-lt"/>
                <a:ea typeface="ＭＳ Ｐゴシック" charset="0"/>
                <a:cs typeface="ＭＳ Ｐゴシック" charset="0"/>
              </a:defRPr>
            </a:lvl1pPr>
            <a:lvl2pPr marL="512064" indent="-192024">
              <a:spcBef>
                <a:spcPts val="0"/>
              </a:spcBef>
              <a:spcAft>
                <a:spcPts val="400"/>
              </a:spcAft>
              <a:buClrTx/>
              <a:defRPr sz="1600"/>
            </a:lvl2pPr>
            <a:lvl3pPr marL="711200" indent="-158750">
              <a:spcBef>
                <a:spcPts val="0"/>
              </a:spcBef>
              <a:spcAft>
                <a:spcPts val="400"/>
              </a:spcAft>
              <a:buFont typeface="Wingdings 3" charset="2"/>
              <a:buChar char="‣"/>
              <a:defRPr sz="1500"/>
            </a:lvl3pPr>
          </a:lstStyle>
          <a:p>
            <a:pPr lvl="0"/>
            <a:r>
              <a:rPr lang="en-US"/>
              <a:t>Click to edit Master text styles</a:t>
            </a:r>
          </a:p>
          <a:p>
            <a:pPr lvl="1"/>
            <a:r>
              <a:rPr lang="en-US"/>
              <a:t>Second level</a:t>
            </a:r>
          </a:p>
          <a:p>
            <a:pPr lvl="2"/>
            <a:r>
              <a:rPr lang="en-US"/>
              <a:t>Third level</a:t>
            </a:r>
          </a:p>
        </p:txBody>
      </p:sp>
      <p:sp>
        <p:nvSpPr>
          <p:cNvPr id="6" name="Slide Number Placeholder 5"/>
          <p:cNvSpPr>
            <a:spLocks noGrp="1"/>
          </p:cNvSpPr>
          <p:nvPr>
            <p:ph type="sldNum" sz="quarter" idx="18"/>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3991845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5429E-CDDD-9147-9332-72599BCB3151}"/>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91031AC-7678-B14C-9DF4-7FB5F9D53DA8}"/>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903A3C8-57EE-3C45-9B83-BEA38DBF3AAC}"/>
              </a:ext>
            </a:extLst>
          </p:cNvPr>
          <p:cNvSpPr>
            <a:spLocks noGrp="1"/>
          </p:cNvSpPr>
          <p:nvPr>
            <p:ph type="dt" sz="half" idx="10"/>
          </p:nvPr>
        </p:nvSpPr>
        <p:spPr/>
        <p:txBody>
          <a:bodyPr/>
          <a:lstStyle/>
          <a:p>
            <a:fld id="{2CA4C86B-154B-AA44-B518-34A25E3C85CC}" type="datetimeFigureOut">
              <a:rPr lang="en-US" smtClean="0"/>
              <a:t>5/16/19</a:t>
            </a:fld>
            <a:endParaRPr lang="en-US"/>
          </a:p>
        </p:txBody>
      </p:sp>
      <p:sp>
        <p:nvSpPr>
          <p:cNvPr id="5" name="Footer Placeholder 4">
            <a:extLst>
              <a:ext uri="{FF2B5EF4-FFF2-40B4-BE49-F238E27FC236}">
                <a16:creationId xmlns:a16="http://schemas.microsoft.com/office/drawing/2014/main" id="{7E3280E9-524E-F14A-8609-78602DED09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D00833-D13D-2A42-B64C-E1FEC36EFF8F}"/>
              </a:ext>
            </a:extLst>
          </p:cNvPr>
          <p:cNvSpPr>
            <a:spLocks noGrp="1"/>
          </p:cNvSpPr>
          <p:nvPr>
            <p:ph type="sldNum" sz="quarter" idx="12"/>
          </p:nvPr>
        </p:nvSpPr>
        <p:spPr/>
        <p:txBody>
          <a:bodyPr/>
          <a:lstStyle/>
          <a:p>
            <a:fld id="{B7701A21-0642-7947-8293-F04FDE5EC0AA}" type="slidenum">
              <a:rPr lang="en-US" smtClean="0"/>
              <a:t>‹#›</a:t>
            </a:fld>
            <a:endParaRPr lang="en-US"/>
          </a:p>
        </p:txBody>
      </p:sp>
    </p:spTree>
    <p:extLst>
      <p:ext uri="{BB962C8B-B14F-4D97-AF65-F5344CB8AC3E}">
        <p14:creationId xmlns:p14="http://schemas.microsoft.com/office/powerpoint/2010/main" val="44729869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B14CD-5655-3D48-9015-EE43072B52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C2461D-8C78-E04E-833C-0DB7D1B405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4A3687-416B-7E44-9C56-2A11457639EE}"/>
              </a:ext>
            </a:extLst>
          </p:cNvPr>
          <p:cNvSpPr>
            <a:spLocks noGrp="1"/>
          </p:cNvSpPr>
          <p:nvPr>
            <p:ph type="dt" sz="half" idx="10"/>
          </p:nvPr>
        </p:nvSpPr>
        <p:spPr/>
        <p:txBody>
          <a:bodyPr/>
          <a:lstStyle/>
          <a:p>
            <a:fld id="{2CA4C86B-154B-AA44-B518-34A25E3C85CC}" type="datetimeFigureOut">
              <a:rPr lang="en-US" smtClean="0"/>
              <a:t>5/16/19</a:t>
            </a:fld>
            <a:endParaRPr lang="en-US"/>
          </a:p>
        </p:txBody>
      </p:sp>
      <p:sp>
        <p:nvSpPr>
          <p:cNvPr id="5" name="Footer Placeholder 4">
            <a:extLst>
              <a:ext uri="{FF2B5EF4-FFF2-40B4-BE49-F238E27FC236}">
                <a16:creationId xmlns:a16="http://schemas.microsoft.com/office/drawing/2014/main" id="{CC20DD87-CA47-5A4D-B101-94EE688180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F37F02-4D66-2743-B736-32C0DBBDC846}"/>
              </a:ext>
            </a:extLst>
          </p:cNvPr>
          <p:cNvSpPr>
            <a:spLocks noGrp="1"/>
          </p:cNvSpPr>
          <p:nvPr>
            <p:ph type="sldNum" sz="quarter" idx="12"/>
          </p:nvPr>
        </p:nvSpPr>
        <p:spPr/>
        <p:txBody>
          <a:bodyPr/>
          <a:lstStyle/>
          <a:p>
            <a:fld id="{B7701A21-0642-7947-8293-F04FDE5EC0AA}" type="slidenum">
              <a:rPr lang="en-US" smtClean="0"/>
              <a:t>‹#›</a:t>
            </a:fld>
            <a:endParaRPr lang="en-US"/>
          </a:p>
        </p:txBody>
      </p:sp>
    </p:spTree>
    <p:extLst>
      <p:ext uri="{BB962C8B-B14F-4D97-AF65-F5344CB8AC3E}">
        <p14:creationId xmlns:p14="http://schemas.microsoft.com/office/powerpoint/2010/main" val="26762692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77216-7A79-2E42-9289-C04FD9AF6399}"/>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BCA2176-5EF1-F24A-8C3B-A97F1AB2D5F1}"/>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2E1606-55EA-7A41-87AD-01FA5217C12B}"/>
              </a:ext>
            </a:extLst>
          </p:cNvPr>
          <p:cNvSpPr>
            <a:spLocks noGrp="1"/>
          </p:cNvSpPr>
          <p:nvPr>
            <p:ph type="dt" sz="half" idx="10"/>
          </p:nvPr>
        </p:nvSpPr>
        <p:spPr/>
        <p:txBody>
          <a:bodyPr/>
          <a:lstStyle/>
          <a:p>
            <a:fld id="{2CA4C86B-154B-AA44-B518-34A25E3C85CC}" type="datetimeFigureOut">
              <a:rPr lang="en-US" smtClean="0"/>
              <a:t>5/16/19</a:t>
            </a:fld>
            <a:endParaRPr lang="en-US"/>
          </a:p>
        </p:txBody>
      </p:sp>
      <p:sp>
        <p:nvSpPr>
          <p:cNvPr id="5" name="Footer Placeholder 4">
            <a:extLst>
              <a:ext uri="{FF2B5EF4-FFF2-40B4-BE49-F238E27FC236}">
                <a16:creationId xmlns:a16="http://schemas.microsoft.com/office/drawing/2014/main" id="{86BD6502-84A5-1841-9B6A-4C69D15FBE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9D1AA-0D19-624F-889F-837F6C9F8740}"/>
              </a:ext>
            </a:extLst>
          </p:cNvPr>
          <p:cNvSpPr>
            <a:spLocks noGrp="1"/>
          </p:cNvSpPr>
          <p:nvPr>
            <p:ph type="sldNum" sz="quarter" idx="12"/>
          </p:nvPr>
        </p:nvSpPr>
        <p:spPr/>
        <p:txBody>
          <a:bodyPr/>
          <a:lstStyle/>
          <a:p>
            <a:fld id="{B7701A21-0642-7947-8293-F04FDE5EC0AA}" type="slidenum">
              <a:rPr lang="en-US" smtClean="0"/>
              <a:t>‹#›</a:t>
            </a:fld>
            <a:endParaRPr lang="en-US"/>
          </a:p>
        </p:txBody>
      </p:sp>
    </p:spTree>
    <p:extLst>
      <p:ext uri="{BB962C8B-B14F-4D97-AF65-F5344CB8AC3E}">
        <p14:creationId xmlns:p14="http://schemas.microsoft.com/office/powerpoint/2010/main" val="84227502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8E38F-55E0-AD41-84F3-38D47FDD7D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198B30-E151-EA4C-BB71-6B49CF351366}"/>
              </a:ext>
            </a:extLst>
          </p:cNvPr>
          <p:cNvSpPr>
            <a:spLocks noGrp="1"/>
          </p:cNvSpPr>
          <p:nvPr>
            <p:ph sz="half" idx="1"/>
          </p:nvPr>
        </p:nvSpPr>
        <p:spPr>
          <a:xfrm>
            <a:off x="62865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B8C417-AC41-A349-B17F-9F4F323A7C91}"/>
              </a:ext>
            </a:extLst>
          </p:cNvPr>
          <p:cNvSpPr>
            <a:spLocks noGrp="1"/>
          </p:cNvSpPr>
          <p:nvPr>
            <p:ph sz="half" idx="2"/>
          </p:nvPr>
        </p:nvSpPr>
        <p:spPr>
          <a:xfrm>
            <a:off x="464820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D23FC0-59B5-F849-A70F-E2D57908FF35}"/>
              </a:ext>
            </a:extLst>
          </p:cNvPr>
          <p:cNvSpPr>
            <a:spLocks noGrp="1"/>
          </p:cNvSpPr>
          <p:nvPr>
            <p:ph type="dt" sz="half" idx="10"/>
          </p:nvPr>
        </p:nvSpPr>
        <p:spPr/>
        <p:txBody>
          <a:bodyPr/>
          <a:lstStyle/>
          <a:p>
            <a:fld id="{2CA4C86B-154B-AA44-B518-34A25E3C85CC}" type="datetimeFigureOut">
              <a:rPr lang="en-US" smtClean="0"/>
              <a:t>5/16/19</a:t>
            </a:fld>
            <a:endParaRPr lang="en-US"/>
          </a:p>
        </p:txBody>
      </p:sp>
      <p:sp>
        <p:nvSpPr>
          <p:cNvPr id="6" name="Footer Placeholder 5">
            <a:extLst>
              <a:ext uri="{FF2B5EF4-FFF2-40B4-BE49-F238E27FC236}">
                <a16:creationId xmlns:a16="http://schemas.microsoft.com/office/drawing/2014/main" id="{842D10B8-C3B0-C74E-8DA3-0A7D0CFD0C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7AFA9D-8244-2647-913D-36FCD7C46A31}"/>
              </a:ext>
            </a:extLst>
          </p:cNvPr>
          <p:cNvSpPr>
            <a:spLocks noGrp="1"/>
          </p:cNvSpPr>
          <p:nvPr>
            <p:ph type="sldNum" sz="quarter" idx="12"/>
          </p:nvPr>
        </p:nvSpPr>
        <p:spPr/>
        <p:txBody>
          <a:bodyPr/>
          <a:lstStyle/>
          <a:p>
            <a:fld id="{B7701A21-0642-7947-8293-F04FDE5EC0AA}" type="slidenum">
              <a:rPr lang="en-US" smtClean="0"/>
              <a:t>‹#›</a:t>
            </a:fld>
            <a:endParaRPr lang="en-US"/>
          </a:p>
        </p:txBody>
      </p:sp>
    </p:spTree>
    <p:extLst>
      <p:ext uri="{BB962C8B-B14F-4D97-AF65-F5344CB8AC3E}">
        <p14:creationId xmlns:p14="http://schemas.microsoft.com/office/powerpoint/2010/main" val="1413103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6BBEE-2B2E-E544-AB00-161A24635393}"/>
              </a:ext>
            </a:extLst>
          </p:cNvPr>
          <p:cNvSpPr>
            <a:spLocks noGrp="1"/>
          </p:cNvSpPr>
          <p:nvPr>
            <p:ph type="title"/>
          </p:nvPr>
        </p:nvSpPr>
        <p:spPr>
          <a:xfrm>
            <a:off x="630238" y="274638"/>
            <a:ext cx="7886700" cy="993775"/>
          </a:xfrm>
        </p:spPr>
        <p:txBody>
          <a:bodyPr/>
          <a:lstStyle/>
          <a:p>
            <a:r>
              <a:rPr lang="en-US"/>
              <a:t>Click to edit Master title style</a:t>
            </a:r>
          </a:p>
        </p:txBody>
      </p:sp>
      <p:sp>
        <p:nvSpPr>
          <p:cNvPr id="3" name="Text Placeholder 2">
            <a:extLst>
              <a:ext uri="{FF2B5EF4-FFF2-40B4-BE49-F238E27FC236}">
                <a16:creationId xmlns:a16="http://schemas.microsoft.com/office/drawing/2014/main" id="{D64C4AA8-6AB6-9F45-9E0A-01E54FC28AD6}"/>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88BAC8B-6EF5-844F-8C74-32E943465A9B}"/>
              </a:ext>
            </a:extLst>
          </p:cNvPr>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CBBFD9-CB07-D74E-A52C-233148230367}"/>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1FEF4A-C5E9-A043-A551-B1F88F880392}"/>
              </a:ext>
            </a:extLst>
          </p:cNvPr>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0E96BF5-EF9C-DA42-800E-87A21CFF0997}"/>
              </a:ext>
            </a:extLst>
          </p:cNvPr>
          <p:cNvSpPr>
            <a:spLocks noGrp="1"/>
          </p:cNvSpPr>
          <p:nvPr>
            <p:ph type="dt" sz="half" idx="10"/>
          </p:nvPr>
        </p:nvSpPr>
        <p:spPr/>
        <p:txBody>
          <a:bodyPr/>
          <a:lstStyle/>
          <a:p>
            <a:fld id="{2CA4C86B-154B-AA44-B518-34A25E3C85CC}" type="datetimeFigureOut">
              <a:rPr lang="en-US" smtClean="0"/>
              <a:t>5/16/19</a:t>
            </a:fld>
            <a:endParaRPr lang="en-US"/>
          </a:p>
        </p:txBody>
      </p:sp>
      <p:sp>
        <p:nvSpPr>
          <p:cNvPr id="8" name="Footer Placeholder 7">
            <a:extLst>
              <a:ext uri="{FF2B5EF4-FFF2-40B4-BE49-F238E27FC236}">
                <a16:creationId xmlns:a16="http://schemas.microsoft.com/office/drawing/2014/main" id="{7A2AC251-CB77-1541-BE16-066394A6C08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723BC8-E90A-3347-8046-6CD4DA81DB28}"/>
              </a:ext>
            </a:extLst>
          </p:cNvPr>
          <p:cNvSpPr>
            <a:spLocks noGrp="1"/>
          </p:cNvSpPr>
          <p:nvPr>
            <p:ph type="sldNum" sz="quarter" idx="12"/>
          </p:nvPr>
        </p:nvSpPr>
        <p:spPr/>
        <p:txBody>
          <a:bodyPr/>
          <a:lstStyle/>
          <a:p>
            <a:fld id="{B7701A21-0642-7947-8293-F04FDE5EC0AA}" type="slidenum">
              <a:rPr lang="en-US" smtClean="0"/>
              <a:t>‹#›</a:t>
            </a:fld>
            <a:endParaRPr lang="en-US"/>
          </a:p>
        </p:txBody>
      </p:sp>
    </p:spTree>
    <p:extLst>
      <p:ext uri="{BB962C8B-B14F-4D97-AF65-F5344CB8AC3E}">
        <p14:creationId xmlns:p14="http://schemas.microsoft.com/office/powerpoint/2010/main" val="7202227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B255C-6434-5843-913E-71CE4A750F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CACEB23-CE6B-534B-A844-139584B0D86C}"/>
              </a:ext>
            </a:extLst>
          </p:cNvPr>
          <p:cNvSpPr>
            <a:spLocks noGrp="1"/>
          </p:cNvSpPr>
          <p:nvPr>
            <p:ph type="dt" sz="half" idx="10"/>
          </p:nvPr>
        </p:nvSpPr>
        <p:spPr/>
        <p:txBody>
          <a:bodyPr/>
          <a:lstStyle/>
          <a:p>
            <a:fld id="{2CA4C86B-154B-AA44-B518-34A25E3C85CC}" type="datetimeFigureOut">
              <a:rPr lang="en-US" smtClean="0"/>
              <a:t>5/16/19</a:t>
            </a:fld>
            <a:endParaRPr lang="en-US"/>
          </a:p>
        </p:txBody>
      </p:sp>
      <p:sp>
        <p:nvSpPr>
          <p:cNvPr id="4" name="Footer Placeholder 3">
            <a:extLst>
              <a:ext uri="{FF2B5EF4-FFF2-40B4-BE49-F238E27FC236}">
                <a16:creationId xmlns:a16="http://schemas.microsoft.com/office/drawing/2014/main" id="{14DF63F4-55BC-CF4A-99C3-95F71156CFF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193C1F-7943-BD44-AF52-1316760232DD}"/>
              </a:ext>
            </a:extLst>
          </p:cNvPr>
          <p:cNvSpPr>
            <a:spLocks noGrp="1"/>
          </p:cNvSpPr>
          <p:nvPr>
            <p:ph type="sldNum" sz="quarter" idx="12"/>
          </p:nvPr>
        </p:nvSpPr>
        <p:spPr/>
        <p:txBody>
          <a:bodyPr/>
          <a:lstStyle/>
          <a:p>
            <a:fld id="{B7701A21-0642-7947-8293-F04FDE5EC0AA}" type="slidenum">
              <a:rPr lang="en-US" smtClean="0"/>
              <a:t>‹#›</a:t>
            </a:fld>
            <a:endParaRPr lang="en-US"/>
          </a:p>
        </p:txBody>
      </p:sp>
    </p:spTree>
    <p:extLst>
      <p:ext uri="{BB962C8B-B14F-4D97-AF65-F5344CB8AC3E}">
        <p14:creationId xmlns:p14="http://schemas.microsoft.com/office/powerpoint/2010/main" val="293166240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99049A-5C64-5147-AB78-F2F01B88ADB1}"/>
              </a:ext>
            </a:extLst>
          </p:cNvPr>
          <p:cNvSpPr>
            <a:spLocks noGrp="1"/>
          </p:cNvSpPr>
          <p:nvPr>
            <p:ph type="dt" sz="half" idx="10"/>
          </p:nvPr>
        </p:nvSpPr>
        <p:spPr/>
        <p:txBody>
          <a:bodyPr/>
          <a:lstStyle/>
          <a:p>
            <a:fld id="{2CA4C86B-154B-AA44-B518-34A25E3C85CC}" type="datetimeFigureOut">
              <a:rPr lang="en-US" smtClean="0"/>
              <a:t>5/16/19</a:t>
            </a:fld>
            <a:endParaRPr lang="en-US"/>
          </a:p>
        </p:txBody>
      </p:sp>
      <p:sp>
        <p:nvSpPr>
          <p:cNvPr id="3" name="Footer Placeholder 2">
            <a:extLst>
              <a:ext uri="{FF2B5EF4-FFF2-40B4-BE49-F238E27FC236}">
                <a16:creationId xmlns:a16="http://schemas.microsoft.com/office/drawing/2014/main" id="{CC163518-60CE-0844-974C-260469936A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327C297-2FB5-0341-B209-818A22922AB3}"/>
              </a:ext>
            </a:extLst>
          </p:cNvPr>
          <p:cNvSpPr>
            <a:spLocks noGrp="1"/>
          </p:cNvSpPr>
          <p:nvPr>
            <p:ph type="sldNum" sz="quarter" idx="12"/>
          </p:nvPr>
        </p:nvSpPr>
        <p:spPr/>
        <p:txBody>
          <a:bodyPr/>
          <a:lstStyle/>
          <a:p>
            <a:fld id="{B7701A21-0642-7947-8293-F04FDE5EC0AA}" type="slidenum">
              <a:rPr lang="en-US" smtClean="0"/>
              <a:t>‹#›</a:t>
            </a:fld>
            <a:endParaRPr lang="en-US"/>
          </a:p>
        </p:txBody>
      </p:sp>
    </p:spTree>
    <p:extLst>
      <p:ext uri="{BB962C8B-B14F-4D97-AF65-F5344CB8AC3E}">
        <p14:creationId xmlns:p14="http://schemas.microsoft.com/office/powerpoint/2010/main" val="401164888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83CE0-1104-FA4F-99E9-4922A2A72FB9}"/>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FE90038-1D82-BE48-84BF-E490F82D18B8}"/>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3CA914-6645-D14E-9E31-223ADF33CC7A}"/>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791FB0-E41B-5F4F-852D-A1BFB006912E}"/>
              </a:ext>
            </a:extLst>
          </p:cNvPr>
          <p:cNvSpPr>
            <a:spLocks noGrp="1"/>
          </p:cNvSpPr>
          <p:nvPr>
            <p:ph type="dt" sz="half" idx="10"/>
          </p:nvPr>
        </p:nvSpPr>
        <p:spPr/>
        <p:txBody>
          <a:bodyPr/>
          <a:lstStyle/>
          <a:p>
            <a:fld id="{2CA4C86B-154B-AA44-B518-34A25E3C85CC}" type="datetimeFigureOut">
              <a:rPr lang="en-US" smtClean="0"/>
              <a:t>5/16/19</a:t>
            </a:fld>
            <a:endParaRPr lang="en-US"/>
          </a:p>
        </p:txBody>
      </p:sp>
      <p:sp>
        <p:nvSpPr>
          <p:cNvPr id="6" name="Footer Placeholder 5">
            <a:extLst>
              <a:ext uri="{FF2B5EF4-FFF2-40B4-BE49-F238E27FC236}">
                <a16:creationId xmlns:a16="http://schemas.microsoft.com/office/drawing/2014/main" id="{A1BA2AA2-1697-1D48-ABD5-B130CB4459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7FF7D0-34DA-4D42-AB4A-61BC0520E741}"/>
              </a:ext>
            </a:extLst>
          </p:cNvPr>
          <p:cNvSpPr>
            <a:spLocks noGrp="1"/>
          </p:cNvSpPr>
          <p:nvPr>
            <p:ph type="sldNum" sz="quarter" idx="12"/>
          </p:nvPr>
        </p:nvSpPr>
        <p:spPr/>
        <p:txBody>
          <a:bodyPr/>
          <a:lstStyle/>
          <a:p>
            <a:fld id="{B7701A21-0642-7947-8293-F04FDE5EC0AA}" type="slidenum">
              <a:rPr lang="en-US" smtClean="0"/>
              <a:t>‹#›</a:t>
            </a:fld>
            <a:endParaRPr lang="en-US"/>
          </a:p>
        </p:txBody>
      </p:sp>
    </p:spTree>
    <p:extLst>
      <p:ext uri="{BB962C8B-B14F-4D97-AF65-F5344CB8AC3E}">
        <p14:creationId xmlns:p14="http://schemas.microsoft.com/office/powerpoint/2010/main" val="23716443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C550B-E545-C148-9430-58429F51BBD5}"/>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9E822D4-FAB0-A545-86CC-BFEA2FD8B041}"/>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7A13D6E-5770-7A45-90C8-B86E343BDDDB}"/>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226F1B-02F0-D941-AF4A-69D11F4E453B}"/>
              </a:ext>
            </a:extLst>
          </p:cNvPr>
          <p:cNvSpPr>
            <a:spLocks noGrp="1"/>
          </p:cNvSpPr>
          <p:nvPr>
            <p:ph type="dt" sz="half" idx="10"/>
          </p:nvPr>
        </p:nvSpPr>
        <p:spPr/>
        <p:txBody>
          <a:bodyPr/>
          <a:lstStyle/>
          <a:p>
            <a:fld id="{2CA4C86B-154B-AA44-B518-34A25E3C85CC}" type="datetimeFigureOut">
              <a:rPr lang="en-US" smtClean="0"/>
              <a:t>5/16/19</a:t>
            </a:fld>
            <a:endParaRPr lang="en-US"/>
          </a:p>
        </p:txBody>
      </p:sp>
      <p:sp>
        <p:nvSpPr>
          <p:cNvPr id="6" name="Footer Placeholder 5">
            <a:extLst>
              <a:ext uri="{FF2B5EF4-FFF2-40B4-BE49-F238E27FC236}">
                <a16:creationId xmlns:a16="http://schemas.microsoft.com/office/drawing/2014/main" id="{7F19D33E-378B-0845-A504-0C79F0F461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FC4FCC-A783-3545-868A-530D3C78852A}"/>
              </a:ext>
            </a:extLst>
          </p:cNvPr>
          <p:cNvSpPr>
            <a:spLocks noGrp="1"/>
          </p:cNvSpPr>
          <p:nvPr>
            <p:ph type="sldNum" sz="quarter" idx="12"/>
          </p:nvPr>
        </p:nvSpPr>
        <p:spPr/>
        <p:txBody>
          <a:bodyPr/>
          <a:lstStyle/>
          <a:p>
            <a:fld id="{B7701A21-0642-7947-8293-F04FDE5EC0AA}" type="slidenum">
              <a:rPr lang="en-US" smtClean="0"/>
              <a:t>‹#›</a:t>
            </a:fld>
            <a:endParaRPr lang="en-US"/>
          </a:p>
        </p:txBody>
      </p:sp>
    </p:spTree>
    <p:extLst>
      <p:ext uri="{BB962C8B-B14F-4D97-AF65-F5344CB8AC3E}">
        <p14:creationId xmlns:p14="http://schemas.microsoft.com/office/powerpoint/2010/main" val="85077121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EED38-9F36-494C-B3E1-CE97E5DE5A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3DA2F6-722E-9D45-861B-F99AAC65981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3428DE-B84F-9E41-919E-86A9331E71D8}"/>
              </a:ext>
            </a:extLst>
          </p:cNvPr>
          <p:cNvSpPr>
            <a:spLocks noGrp="1"/>
          </p:cNvSpPr>
          <p:nvPr>
            <p:ph type="dt" sz="half" idx="10"/>
          </p:nvPr>
        </p:nvSpPr>
        <p:spPr/>
        <p:txBody>
          <a:bodyPr/>
          <a:lstStyle/>
          <a:p>
            <a:fld id="{2CA4C86B-154B-AA44-B518-34A25E3C85CC}" type="datetimeFigureOut">
              <a:rPr lang="en-US" smtClean="0"/>
              <a:t>5/16/19</a:t>
            </a:fld>
            <a:endParaRPr lang="en-US"/>
          </a:p>
        </p:txBody>
      </p:sp>
      <p:sp>
        <p:nvSpPr>
          <p:cNvPr id="5" name="Footer Placeholder 4">
            <a:extLst>
              <a:ext uri="{FF2B5EF4-FFF2-40B4-BE49-F238E27FC236}">
                <a16:creationId xmlns:a16="http://schemas.microsoft.com/office/drawing/2014/main" id="{71FE8DF6-63F8-A441-964E-0607C1BD2C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625C7B-6F95-B143-ABC9-23F953A0DCD7}"/>
              </a:ext>
            </a:extLst>
          </p:cNvPr>
          <p:cNvSpPr>
            <a:spLocks noGrp="1"/>
          </p:cNvSpPr>
          <p:nvPr>
            <p:ph type="sldNum" sz="quarter" idx="12"/>
          </p:nvPr>
        </p:nvSpPr>
        <p:spPr/>
        <p:txBody>
          <a:bodyPr/>
          <a:lstStyle/>
          <a:p>
            <a:fld id="{B7701A21-0642-7947-8293-F04FDE5EC0AA}" type="slidenum">
              <a:rPr lang="en-US" smtClean="0"/>
              <a:t>‹#›</a:t>
            </a:fld>
            <a:endParaRPr lang="en-US"/>
          </a:p>
        </p:txBody>
      </p:sp>
    </p:spTree>
    <p:extLst>
      <p:ext uri="{BB962C8B-B14F-4D97-AF65-F5344CB8AC3E}">
        <p14:creationId xmlns:p14="http://schemas.microsoft.com/office/powerpoint/2010/main" val="17584530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ADD08A-C200-744A-A675-B66717B0B1B4}"/>
              </a:ext>
            </a:extLst>
          </p:cNvPr>
          <p:cNvSpPr>
            <a:spLocks noGrp="1"/>
          </p:cNvSpPr>
          <p:nvPr>
            <p:ph type="title" orient="vert"/>
          </p:nvPr>
        </p:nvSpPr>
        <p:spPr>
          <a:xfrm>
            <a:off x="6543675" y="274638"/>
            <a:ext cx="1971675" cy="435768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C6D96F8-B31D-B64C-A41D-4C3DF913034B}"/>
              </a:ext>
            </a:extLst>
          </p:cNvPr>
          <p:cNvSpPr>
            <a:spLocks noGrp="1"/>
          </p:cNvSpPr>
          <p:nvPr>
            <p:ph type="body" orient="vert" idx="1"/>
          </p:nvPr>
        </p:nvSpPr>
        <p:spPr>
          <a:xfrm>
            <a:off x="628650" y="274638"/>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F1C56-0983-FE4B-A5A0-0184B9E2492D}"/>
              </a:ext>
            </a:extLst>
          </p:cNvPr>
          <p:cNvSpPr>
            <a:spLocks noGrp="1"/>
          </p:cNvSpPr>
          <p:nvPr>
            <p:ph type="dt" sz="half" idx="10"/>
          </p:nvPr>
        </p:nvSpPr>
        <p:spPr/>
        <p:txBody>
          <a:bodyPr/>
          <a:lstStyle/>
          <a:p>
            <a:fld id="{2CA4C86B-154B-AA44-B518-34A25E3C85CC}" type="datetimeFigureOut">
              <a:rPr lang="en-US" smtClean="0"/>
              <a:t>5/16/19</a:t>
            </a:fld>
            <a:endParaRPr lang="en-US"/>
          </a:p>
        </p:txBody>
      </p:sp>
      <p:sp>
        <p:nvSpPr>
          <p:cNvPr id="5" name="Footer Placeholder 4">
            <a:extLst>
              <a:ext uri="{FF2B5EF4-FFF2-40B4-BE49-F238E27FC236}">
                <a16:creationId xmlns:a16="http://schemas.microsoft.com/office/drawing/2014/main" id="{0536C2BA-D011-D84D-ADEE-E8F6C71349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B54BBB-E239-1D42-A755-5B1F0995C945}"/>
              </a:ext>
            </a:extLst>
          </p:cNvPr>
          <p:cNvSpPr>
            <a:spLocks noGrp="1"/>
          </p:cNvSpPr>
          <p:nvPr>
            <p:ph type="sldNum" sz="quarter" idx="12"/>
          </p:nvPr>
        </p:nvSpPr>
        <p:spPr/>
        <p:txBody>
          <a:bodyPr/>
          <a:lstStyle/>
          <a:p>
            <a:fld id="{B7701A21-0642-7947-8293-F04FDE5EC0AA}" type="slidenum">
              <a:rPr lang="en-US" smtClean="0"/>
              <a:t>‹#›</a:t>
            </a:fld>
            <a:endParaRPr lang="en-US"/>
          </a:p>
        </p:txBody>
      </p:sp>
    </p:spTree>
    <p:extLst>
      <p:ext uri="{BB962C8B-B14F-4D97-AF65-F5344CB8AC3E}">
        <p14:creationId xmlns:p14="http://schemas.microsoft.com/office/powerpoint/2010/main" val="3811696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4790023" y="232795"/>
            <a:ext cx="4011930" cy="4195112"/>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dirty="0"/>
              <a:t>Subject: Slide Title</a:t>
            </a:r>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Content Placeholder 2"/>
          <p:cNvSpPr>
            <a:spLocks noGrp="1"/>
          </p:cNvSpPr>
          <p:nvPr>
            <p:ph sz="half" idx="12" hasCustomPrompt="1"/>
          </p:nvPr>
        </p:nvSpPr>
        <p:spPr>
          <a:xfrm>
            <a:off x="4790023" y="232794"/>
            <a:ext cx="4011930" cy="4195113"/>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image" Target="../media/image2.png"/><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1.emf"/><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2.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7"/>
          <a:stretch>
            <a:fillRect/>
          </a:stretch>
        </p:blipFill>
        <p:spPr>
          <a:xfrm>
            <a:off x="7309249" y="4776433"/>
            <a:ext cx="1605199" cy="223165"/>
          </a:xfrm>
          <a:prstGeom prst="rect">
            <a:avLst/>
          </a:prstGeom>
        </p:spPr>
      </p:pic>
      <p:pic>
        <p:nvPicPr>
          <p:cNvPr id="109" name="Picture 108"/>
          <p:cNvPicPr>
            <a:picLocks noChangeAspect="1"/>
          </p:cNvPicPr>
          <p:nvPr/>
        </p:nvPicPr>
        <p:blipFill>
          <a:blip r:embed="rId58"/>
          <a:stretch>
            <a:fillRect/>
          </a:stretch>
        </p:blipFill>
        <p:spPr>
          <a:xfrm>
            <a:off x="0" y="0"/>
            <a:ext cx="9144000" cy="5143500"/>
          </a:xfrm>
          <a:prstGeom prst="rect">
            <a:avLst/>
          </a:prstGeom>
        </p:spPr>
      </p:pic>
      <p:sp>
        <p:nvSpPr>
          <p:cNvPr id="15" name="Title Placeholder 14"/>
          <p:cNvSpPr>
            <a:spLocks noGrp="1"/>
          </p:cNvSpPr>
          <p:nvPr>
            <p:ph type="title"/>
          </p:nvPr>
        </p:nvSpPr>
        <p:spPr>
          <a:xfrm>
            <a:off x="342047" y="232795"/>
            <a:ext cx="8459906" cy="674947"/>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342047" y="952804"/>
            <a:ext cx="8459904" cy="3475103"/>
          </a:xfrm>
          <a:prstGeom prst="rect">
            <a:avLst/>
          </a:prstGeom>
        </p:spPr>
        <p:txBody>
          <a:bodyPr vert="horz" lIns="0" tIns="182880" rIns="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5365376" y="26149"/>
            <a:ext cx="3775397" cy="184666"/>
          </a:xfrm>
          <a:prstGeom prst="rect">
            <a:avLst/>
          </a:prstGeom>
          <a:noFill/>
        </p:spPr>
        <p:txBody>
          <a:bodyPr wrap="square" rtlCol="0">
            <a:spAutoFit/>
          </a:bodyPr>
          <a:lstStyle/>
          <a:p>
            <a:pPr algn="r"/>
            <a:r>
              <a:rPr lang="en-US" sz="600" cap="all" spc="75" dirty="0">
                <a:solidFill>
                  <a:schemeClr val="accent2">
                    <a:lumMod val="75000"/>
                  </a:schemeClr>
                </a:solidFill>
              </a:rPr>
              <a:t>© 2019 Splunk Inc.</a:t>
            </a:r>
          </a:p>
        </p:txBody>
      </p:sp>
      <p:sp>
        <p:nvSpPr>
          <p:cNvPr id="9" name="TextBox 8"/>
          <p:cNvSpPr txBox="1"/>
          <p:nvPr/>
        </p:nvSpPr>
        <p:spPr>
          <a:xfrm>
            <a:off x="5022477" y="-3635897"/>
            <a:ext cx="4118296" cy="184666"/>
          </a:xfrm>
          <a:prstGeom prst="rect">
            <a:avLst/>
          </a:prstGeom>
          <a:noFill/>
        </p:spPr>
        <p:txBody>
          <a:bodyPr wrap="square" rtlCol="0">
            <a:spAutoFit/>
          </a:bodyPr>
          <a:lstStyle/>
          <a:p>
            <a:pPr algn="r"/>
            <a:r>
              <a:rPr lang="en-US" sz="600" cap="all" spc="75" dirty="0">
                <a:solidFill>
                  <a:srgbClr val="515151"/>
                </a:solidFill>
              </a:rPr>
              <a:t>© 2017 Splunk Inc. Confidential information. Do not distribute.</a:t>
            </a:r>
          </a:p>
        </p:txBody>
      </p:sp>
    </p:spTree>
    <p:extLst>
      <p:ext uri="{BB962C8B-B14F-4D97-AF65-F5344CB8AC3E}">
        <p14:creationId xmlns:p14="http://schemas.microsoft.com/office/powerpoint/2010/main" val="386522642"/>
      </p:ext>
    </p:extLst>
  </p:cSld>
  <p:clrMap bg1="dk1" tx1="lt1" bg2="dk2" tx2="lt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6" r:id="rId20"/>
    <p:sldLayoutId id="2147483817" r:id="rId21"/>
    <p:sldLayoutId id="2147483818" r:id="rId22"/>
    <p:sldLayoutId id="2147483819" r:id="rId23"/>
    <p:sldLayoutId id="2147483820" r:id="rId24"/>
    <p:sldLayoutId id="2147483821" r:id="rId25"/>
    <p:sldLayoutId id="2147483822" r:id="rId26"/>
    <p:sldLayoutId id="2147483823" r:id="rId27"/>
    <p:sldLayoutId id="2147483824" r:id="rId28"/>
    <p:sldLayoutId id="2147483825" r:id="rId29"/>
    <p:sldLayoutId id="2147483826" r:id="rId30"/>
    <p:sldLayoutId id="2147483827" r:id="rId31"/>
    <p:sldLayoutId id="2147483828" r:id="rId32"/>
    <p:sldLayoutId id="2147483829" r:id="rId33"/>
    <p:sldLayoutId id="2147483830" r:id="rId34"/>
    <p:sldLayoutId id="2147483831" r:id="rId35"/>
    <p:sldLayoutId id="2147483832" r:id="rId36"/>
    <p:sldLayoutId id="2147483833" r:id="rId37"/>
    <p:sldLayoutId id="2147483834" r:id="rId38"/>
    <p:sldLayoutId id="2147483835" r:id="rId39"/>
    <p:sldLayoutId id="2147483836" r:id="rId40"/>
    <p:sldLayoutId id="2147483837" r:id="rId41"/>
    <p:sldLayoutId id="2147483838" r:id="rId42"/>
    <p:sldLayoutId id="2147483839" r:id="rId43"/>
    <p:sldLayoutId id="2147483840" r:id="rId44"/>
    <p:sldLayoutId id="2147483841" r:id="rId45"/>
    <p:sldLayoutId id="2147483842" r:id="rId46"/>
    <p:sldLayoutId id="2147483843" r:id="rId47"/>
    <p:sldLayoutId id="2147483844" r:id="rId48"/>
    <p:sldLayoutId id="2147483845" r:id="rId49"/>
    <p:sldLayoutId id="2147483846" r:id="rId50"/>
    <p:sldLayoutId id="2147483847" r:id="rId51"/>
    <p:sldLayoutId id="2147483848" r:id="rId52"/>
    <p:sldLayoutId id="2147483849" r:id="rId53"/>
    <p:sldLayoutId id="2147483795" r:id="rId54"/>
    <p:sldLayoutId id="2147483850" r:id="rId5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685800" rtl="0" eaLnBrk="1" latinLnBrk="0" hangingPunct="1">
        <a:lnSpc>
          <a:spcPct val="86000"/>
        </a:lnSpc>
        <a:spcBef>
          <a:spcPct val="0"/>
        </a:spcBef>
        <a:buNone/>
        <a:tabLst>
          <a:tab pos="2701529" algn="l"/>
        </a:tabLst>
        <a:defRPr sz="2700" b="1" kern="1200">
          <a:solidFill>
            <a:schemeClr val="tx1"/>
          </a:solidFill>
          <a:latin typeface="+mj-lt"/>
          <a:ea typeface="+mj-ea"/>
          <a:cs typeface="+mj-cs"/>
        </a:defRPr>
      </a:lvl1pPr>
    </p:titleStyle>
    <p:bodyStyle>
      <a:lvl1pPr marL="216694" marR="0" indent="-216694" algn="l" defTabSz="685800" rtl="0" eaLnBrk="1" fontAlgn="auto" latinLnBrk="0" hangingPunct="1">
        <a:lnSpc>
          <a:spcPct val="92000"/>
        </a:lnSpc>
        <a:spcBef>
          <a:spcPts val="450"/>
        </a:spcBef>
        <a:spcAft>
          <a:spcPts val="225"/>
        </a:spcAft>
        <a:buClr>
          <a:schemeClr val="accent1"/>
        </a:buClr>
        <a:buSzPct val="70000"/>
        <a:buFont typeface=".LucidaGrandeUI" charset="0"/>
        <a:buChar char="▶"/>
        <a:tabLst/>
        <a:defRPr sz="1800" kern="1200">
          <a:solidFill>
            <a:schemeClr val="tx1"/>
          </a:solidFill>
          <a:latin typeface="+mn-lt"/>
          <a:ea typeface="+mn-ea"/>
          <a:cs typeface="+mn-cs"/>
        </a:defRPr>
      </a:lvl1pPr>
      <a:lvl2pPr marL="382191"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2pPr>
      <a:lvl3pPr marL="556022"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3pPr>
      <a:lvl4pPr marL="728663" marR="0" indent="-172641"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200" kern="1200">
          <a:solidFill>
            <a:schemeClr val="tx2"/>
          </a:solidFill>
          <a:latin typeface="+mn-lt"/>
          <a:ea typeface="+mn-ea"/>
          <a:cs typeface="+mn-cs"/>
        </a:defRPr>
      </a:lvl4pPr>
      <a:lvl5pPr marL="0" marR="0" indent="0"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500" kern="1200" baseline="0">
          <a:solidFill>
            <a:schemeClr val="accent1"/>
          </a:solidFill>
          <a:latin typeface="+mn-lt"/>
          <a:ea typeface="+mn-ea"/>
          <a:cs typeface="+mn-cs"/>
        </a:defRPr>
      </a:lvl5pPr>
      <a:lvl6pPr marL="2381" indent="-2381" algn="l" defTabSz="685800" rtl="0" eaLnBrk="1" latinLnBrk="0" hangingPunct="1">
        <a:lnSpc>
          <a:spcPct val="95000"/>
        </a:lnSpc>
        <a:spcBef>
          <a:spcPts val="450"/>
        </a:spcBef>
        <a:spcAft>
          <a:spcPts val="225"/>
        </a:spcAft>
        <a:buFont typeface="Arial" panose="020B0604020202020204" pitchFamily="34" charset="0"/>
        <a:buChar char="​"/>
        <a:defRPr sz="2100" b="1" kern="1200">
          <a:solidFill>
            <a:schemeClr val="accent1"/>
          </a:solidFill>
          <a:latin typeface="+mn-lt"/>
          <a:ea typeface="+mn-ea"/>
          <a:cs typeface="+mn-cs"/>
        </a:defRPr>
      </a:lvl6pPr>
      <a:lvl7pPr marL="0" indent="2381" algn="l" defTabSz="685800" rtl="0" eaLnBrk="1" latinLnBrk="0" hangingPunct="1">
        <a:lnSpc>
          <a:spcPct val="95000"/>
        </a:lnSpc>
        <a:spcBef>
          <a:spcPts val="450"/>
        </a:spcBef>
        <a:spcAft>
          <a:spcPts val="225"/>
        </a:spcAft>
        <a:buFont typeface="Arial" panose="020B0604020202020204" pitchFamily="34" charset="0"/>
        <a:buChar char="​"/>
        <a:defRPr sz="1800" kern="1200">
          <a:solidFill>
            <a:schemeClr val="tx1"/>
          </a:solidFill>
          <a:latin typeface="+mn-lt"/>
          <a:ea typeface="+mn-ea"/>
          <a:cs typeface="+mn-cs"/>
        </a:defRPr>
      </a:lvl7pPr>
      <a:lvl8pPr marL="2381" indent="-2381" algn="l" defTabSz="685800" rtl="0" eaLnBrk="1" latinLnBrk="0" hangingPunct="1">
        <a:lnSpc>
          <a:spcPct val="95000"/>
        </a:lnSpc>
        <a:spcBef>
          <a:spcPts val="450"/>
        </a:spcBef>
        <a:spcAft>
          <a:spcPts val="225"/>
        </a:spcAft>
        <a:buFont typeface="Arial" panose="020B0604020202020204" pitchFamily="34" charset="0"/>
        <a:buChar char="​"/>
        <a:defRPr sz="1500" kern="1200">
          <a:solidFill>
            <a:schemeClr val="tx1"/>
          </a:solidFill>
          <a:latin typeface="+mn-lt"/>
          <a:ea typeface="+mn-ea"/>
          <a:cs typeface="+mn-cs"/>
        </a:defRPr>
      </a:lvl8pPr>
      <a:lvl9pPr marL="0" indent="0" algn="l"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D3C183-B098-8F47-A208-E1D268052DD6}"/>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172EA0-9FC2-FD49-97E0-294B1180585D}"/>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A7AC6D-6127-7A42-8933-ADF11405029B}"/>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2CA4C86B-154B-AA44-B518-34A25E3C85CC}" type="datetimeFigureOut">
              <a:rPr lang="en-US" smtClean="0"/>
              <a:t>5/16/19</a:t>
            </a:fld>
            <a:endParaRPr lang="en-US"/>
          </a:p>
        </p:txBody>
      </p:sp>
      <p:sp>
        <p:nvSpPr>
          <p:cNvPr id="5" name="Footer Placeholder 4">
            <a:extLst>
              <a:ext uri="{FF2B5EF4-FFF2-40B4-BE49-F238E27FC236}">
                <a16:creationId xmlns:a16="http://schemas.microsoft.com/office/drawing/2014/main" id="{1EC68CC3-F50A-994F-9F6D-757DE79F621D}"/>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C124CF-7F6A-494B-8809-3AED3B590C48}"/>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B7701A21-0642-7947-8293-F04FDE5EC0AA}" type="slidenum">
              <a:rPr lang="en-US" smtClean="0"/>
              <a:t>‹#›</a:t>
            </a:fld>
            <a:endParaRPr lang="en-US"/>
          </a:p>
        </p:txBody>
      </p:sp>
    </p:spTree>
    <p:extLst>
      <p:ext uri="{BB962C8B-B14F-4D97-AF65-F5344CB8AC3E}">
        <p14:creationId xmlns:p14="http://schemas.microsoft.com/office/powerpoint/2010/main" val="3519220087"/>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5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xml"/><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55.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Cooking with AWS and Splunk</a:t>
            </a:r>
          </a:p>
        </p:txBody>
      </p:sp>
      <p:sp>
        <p:nvSpPr>
          <p:cNvPr id="3" name="Text Placeholder 2"/>
          <p:cNvSpPr>
            <a:spLocks noGrp="1"/>
          </p:cNvSpPr>
          <p:nvPr>
            <p:ph type="body" sz="quarter" idx="12"/>
          </p:nvPr>
        </p:nvSpPr>
        <p:spPr/>
        <p:txBody>
          <a:bodyPr/>
          <a:lstStyle/>
          <a:p>
            <a:r>
              <a:rPr lang="en-US" dirty="0"/>
              <a:t>Overview Module</a:t>
            </a:r>
          </a:p>
        </p:txBody>
      </p:sp>
      <p:sp>
        <p:nvSpPr>
          <p:cNvPr id="5" name="Text Placeholder 4"/>
          <p:cNvSpPr>
            <a:spLocks noGrp="1"/>
          </p:cNvSpPr>
          <p:nvPr>
            <p:ph type="body" sz="quarter" idx="14"/>
          </p:nvPr>
        </p:nvSpPr>
        <p:spPr/>
        <p:txBody>
          <a:bodyPr/>
          <a:lstStyle/>
          <a:p>
            <a:r>
              <a:rPr lang="en-US" dirty="0"/>
              <a:t>Kam Amir | Splunk Cloud Architect</a:t>
            </a:r>
          </a:p>
        </p:txBody>
      </p:sp>
      <p:pic>
        <p:nvPicPr>
          <p:cNvPr id="4" name="Picture 3"/>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357373" y="4376615"/>
            <a:ext cx="1644507" cy="616190"/>
          </a:xfrm>
          <a:prstGeom prst="rect">
            <a:avLst/>
          </a:prstGeom>
          <a:noFill/>
          <a:effectLst>
            <a:glow rad="127000">
              <a:schemeClr val="tx1"/>
            </a:glow>
          </a:effectLst>
        </p:spPr>
      </p:pic>
    </p:spTree>
    <p:extLst>
      <p:ext uri="{BB962C8B-B14F-4D97-AF65-F5344CB8AC3E}">
        <p14:creationId xmlns:p14="http://schemas.microsoft.com/office/powerpoint/2010/main" val="172796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284942" y="640080"/>
            <a:ext cx="1029553" cy="412394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11" name="Rounded Rectangle 10"/>
          <p:cNvSpPr/>
          <p:nvPr/>
        </p:nvSpPr>
        <p:spPr>
          <a:xfrm>
            <a:off x="1746504" y="640080"/>
            <a:ext cx="1029553" cy="412394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10" name="Rounded Rectangle 9"/>
          <p:cNvSpPr/>
          <p:nvPr/>
        </p:nvSpPr>
        <p:spPr>
          <a:xfrm>
            <a:off x="4005071" y="640080"/>
            <a:ext cx="1029553" cy="412394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5" name="Rounded Rectangle 4"/>
          <p:cNvSpPr/>
          <p:nvPr/>
        </p:nvSpPr>
        <p:spPr>
          <a:xfrm>
            <a:off x="7835154" y="640080"/>
            <a:ext cx="1029553" cy="412394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4" name="Rounded Rectangle 3"/>
          <p:cNvSpPr/>
          <p:nvPr/>
        </p:nvSpPr>
        <p:spPr>
          <a:xfrm>
            <a:off x="1911096" y="640081"/>
            <a:ext cx="6890858" cy="412394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2" name="Rounded Rectangle 1"/>
          <p:cNvSpPr/>
          <p:nvPr/>
        </p:nvSpPr>
        <p:spPr>
          <a:xfrm>
            <a:off x="342047" y="640080"/>
            <a:ext cx="1404457" cy="412394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6" name="Title 5"/>
          <p:cNvSpPr>
            <a:spLocks noGrp="1"/>
          </p:cNvSpPr>
          <p:nvPr>
            <p:ph type="title"/>
          </p:nvPr>
        </p:nvSpPr>
        <p:spPr/>
        <p:txBody>
          <a:bodyPr/>
          <a:lstStyle/>
          <a:p>
            <a:r>
              <a:rPr lang="en-US" dirty="0"/>
              <a:t>Cooking Class Overview</a:t>
            </a:r>
          </a:p>
        </p:txBody>
      </p:sp>
      <p:graphicFrame>
        <p:nvGraphicFramePr>
          <p:cNvPr id="9" name="Content Placeholder 8"/>
          <p:cNvGraphicFramePr>
            <a:graphicFrameLocks noGrp="1"/>
          </p:cNvGraphicFramePr>
          <p:nvPr>
            <p:ph sz="quarter" idx="14"/>
            <p:extLst>
              <p:ext uri="{D42A27DB-BD31-4B8C-83A1-F6EECF244321}">
                <p14:modId xmlns:p14="http://schemas.microsoft.com/office/powerpoint/2010/main" val="670758976"/>
              </p:ext>
            </p:extLst>
          </p:nvPr>
        </p:nvGraphicFramePr>
        <p:xfrm>
          <a:off x="342048" y="1204913"/>
          <a:ext cx="8459906" cy="3400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279293" y="758952"/>
            <a:ext cx="1467211" cy="369332"/>
          </a:xfrm>
          <a:prstGeom prst="rect">
            <a:avLst/>
          </a:prstGeom>
          <a:noFill/>
        </p:spPr>
        <p:txBody>
          <a:bodyPr wrap="square" lIns="0" tIns="0" rIns="0" bIns="0" rtlCol="0">
            <a:spAutoFit/>
          </a:bodyPr>
          <a:lstStyle/>
          <a:p>
            <a:pPr algn="ctr"/>
            <a:r>
              <a:rPr lang="en-US" sz="2400" dirty="0"/>
              <a:t>Pre-Work</a:t>
            </a:r>
          </a:p>
        </p:txBody>
      </p:sp>
      <p:sp>
        <p:nvSpPr>
          <p:cNvPr id="7" name="TextBox 6"/>
          <p:cNvSpPr txBox="1"/>
          <p:nvPr/>
        </p:nvSpPr>
        <p:spPr>
          <a:xfrm>
            <a:off x="1746504" y="758952"/>
            <a:ext cx="7112554" cy="369332"/>
          </a:xfrm>
          <a:prstGeom prst="rect">
            <a:avLst/>
          </a:prstGeom>
          <a:noFill/>
        </p:spPr>
        <p:txBody>
          <a:bodyPr wrap="square" lIns="0" tIns="0" rIns="0" bIns="0" rtlCol="0">
            <a:spAutoFit/>
          </a:bodyPr>
          <a:lstStyle/>
          <a:p>
            <a:pPr algn="ctr"/>
            <a:r>
              <a:rPr lang="en-US" sz="2400" dirty="0"/>
              <a:t>Workshop</a:t>
            </a:r>
          </a:p>
        </p:txBody>
      </p:sp>
    </p:spTree>
    <p:extLst>
      <p:ext uri="{BB962C8B-B14F-4D97-AF65-F5344CB8AC3E}">
        <p14:creationId xmlns:p14="http://schemas.microsoft.com/office/powerpoint/2010/main" val="643232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Purpose</a:t>
            </a:r>
          </a:p>
        </p:txBody>
      </p:sp>
      <p:sp>
        <p:nvSpPr>
          <p:cNvPr id="3" name="Content Placeholder 2"/>
          <p:cNvSpPr>
            <a:spLocks noGrp="1"/>
          </p:cNvSpPr>
          <p:nvPr>
            <p:ph sz="quarter" idx="14"/>
          </p:nvPr>
        </p:nvSpPr>
        <p:spPr/>
        <p:txBody>
          <a:bodyPr/>
          <a:lstStyle/>
          <a:p>
            <a:r>
              <a:rPr lang="en-US" dirty="0"/>
              <a:t>AWS Field Enablement</a:t>
            </a:r>
          </a:p>
          <a:p>
            <a:r>
              <a:rPr lang="en-US" dirty="0"/>
              <a:t>Splunk App for AWS Enablement</a:t>
            </a:r>
          </a:p>
          <a:p>
            <a:r>
              <a:rPr lang="en-US" dirty="0"/>
              <a:t>Troubleshooting Splunk and App for AWS</a:t>
            </a:r>
          </a:p>
          <a:p>
            <a:r>
              <a:rPr lang="en-US" dirty="0"/>
              <a:t>Intended for Technical Field Members (Partners, Support, SE’s, SME’s, CSM etc.) </a:t>
            </a:r>
          </a:p>
          <a:p>
            <a:r>
              <a:rPr lang="en-US" dirty="0"/>
              <a:t>Formal Process for Supporting Splunk in AWS and the associated Splunk App for AWS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4158" y="980197"/>
            <a:ext cx="2027853" cy="2661557"/>
          </a:xfrm>
          <a:prstGeom prst="rect">
            <a:avLst/>
          </a:prstGeom>
        </p:spPr>
      </p:pic>
    </p:spTree>
    <p:extLst>
      <p:ext uri="{BB962C8B-B14F-4D97-AF65-F5344CB8AC3E}">
        <p14:creationId xmlns:p14="http://schemas.microsoft.com/office/powerpoint/2010/main" val="2015681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Signing up for Amazon Partner Network (APN)</a:t>
            </a:r>
          </a:p>
        </p:txBody>
      </p:sp>
    </p:spTree>
    <p:extLst>
      <p:ext uri="{BB962C8B-B14F-4D97-AF65-F5344CB8AC3E}">
        <p14:creationId xmlns:p14="http://schemas.microsoft.com/office/powerpoint/2010/main" val="1524839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ctr"/>
          <a:lstStyle/>
          <a:p>
            <a:r>
              <a:rPr lang="en-US" dirty="0"/>
              <a:t>Sign up for the Partner Portal</a:t>
            </a:r>
          </a:p>
        </p:txBody>
      </p:sp>
      <p:sp>
        <p:nvSpPr>
          <p:cNvPr id="9" name="Subtitle 8"/>
          <p:cNvSpPr>
            <a:spLocks noGrp="1"/>
          </p:cNvSpPr>
          <p:nvPr>
            <p:ph type="subTitle" idx="1"/>
          </p:nvPr>
        </p:nvSpPr>
        <p:spPr/>
        <p:txBody>
          <a:bodyPr/>
          <a:lstStyle/>
          <a:p>
            <a:r>
              <a:rPr lang="en-US" dirty="0"/>
              <a:t>Go to https://</a:t>
            </a:r>
            <a:r>
              <a:rPr lang="en-US" dirty="0" err="1"/>
              <a:t>aws.amazon.com</a:t>
            </a:r>
            <a:r>
              <a:rPr lang="en-US" dirty="0"/>
              <a:t>/partners</a:t>
            </a:r>
          </a:p>
          <a:p>
            <a:endParaRPr lang="en-US" dirty="0"/>
          </a:p>
        </p:txBody>
      </p:sp>
      <p:sp>
        <p:nvSpPr>
          <p:cNvPr id="4" name="Content Placeholder 3"/>
          <p:cNvSpPr>
            <a:spLocks noGrp="1"/>
          </p:cNvSpPr>
          <p:nvPr>
            <p:ph idx="13"/>
          </p:nvPr>
        </p:nvSpPr>
        <p:spPr>
          <a:xfrm>
            <a:off x="262582" y="1161579"/>
            <a:ext cx="3734142" cy="503768"/>
          </a:xfrm>
        </p:spPr>
        <p:txBody>
          <a:bodyPr/>
          <a:lstStyle/>
          <a:p>
            <a:r>
              <a:rPr lang="en-US" dirty="0"/>
              <a:t>Required for Partner Portal</a:t>
            </a:r>
          </a:p>
        </p:txBody>
      </p:sp>
      <p:sp>
        <p:nvSpPr>
          <p:cNvPr id="10" name="Content Placeholder 9"/>
          <p:cNvSpPr>
            <a:spLocks noGrp="1"/>
          </p:cNvSpPr>
          <p:nvPr>
            <p:ph idx="15"/>
          </p:nvPr>
        </p:nvSpPr>
        <p:spPr>
          <a:xfrm>
            <a:off x="5111814" y="1226866"/>
            <a:ext cx="3939166" cy="496168"/>
          </a:xfrm>
        </p:spPr>
        <p:txBody>
          <a:bodyPr/>
          <a:lstStyle/>
          <a:p>
            <a:r>
              <a:rPr lang="en-US" dirty="0"/>
              <a:t>A valid work email account</a:t>
            </a:r>
          </a:p>
          <a:p>
            <a:endParaRPr lang="en-US" dirty="0"/>
          </a:p>
          <a:p>
            <a:r>
              <a:rPr lang="en-US" dirty="0"/>
              <a:t>An AWS </a:t>
            </a:r>
          </a:p>
          <a:p>
            <a:r>
              <a:rPr lang="en-US" dirty="0"/>
              <a:t>Account</a:t>
            </a:r>
          </a:p>
          <a:p>
            <a:endParaRPr lang="en-US" dirty="0"/>
          </a:p>
        </p:txBody>
      </p:sp>
      <p:sp>
        <p:nvSpPr>
          <p:cNvPr id="8" name="Content Placeholder 3"/>
          <p:cNvSpPr txBox="1">
            <a:spLocks/>
          </p:cNvSpPr>
          <p:nvPr/>
        </p:nvSpPr>
        <p:spPr>
          <a:xfrm>
            <a:off x="4143430" y="1269904"/>
            <a:ext cx="3854595" cy="3162003"/>
          </a:xfrm>
          <a:prstGeom prst="rect">
            <a:avLst/>
          </a:prstGeom>
        </p:spPr>
        <p:txBody>
          <a:bodyPr lIns="51426" tIns="25713" rIns="51426" bIns="25713"/>
          <a:lstStyle>
            <a:lvl1pPr marL="347472" marR="0" indent="-347472" algn="l" defTabSz="816334" rtl="0" eaLnBrk="1" fontAlgn="auto" latinLnBrk="0" hangingPunct="1">
              <a:lnSpc>
                <a:spcPct val="100000"/>
              </a:lnSpc>
              <a:spcBef>
                <a:spcPts val="0"/>
              </a:spcBef>
              <a:spcAft>
                <a:spcPts val="400"/>
              </a:spcAft>
              <a:buClr>
                <a:schemeClr val="accent4">
                  <a:lumMod val="75000"/>
                </a:schemeClr>
              </a:buClr>
              <a:buSzPct val="90000"/>
              <a:buFont typeface="Lucida Grande"/>
              <a:buChar char="●"/>
              <a:tabLst/>
              <a:defRPr sz="2200" kern="1200">
                <a:solidFill>
                  <a:schemeClr val="tx1"/>
                </a:solidFill>
                <a:latin typeface="+mn-lt"/>
                <a:ea typeface="ＭＳ Ｐゴシック" charset="0"/>
                <a:cs typeface="ＭＳ Ｐゴシック" charset="0"/>
              </a:defRPr>
            </a:lvl1pPr>
            <a:lvl2pPr marL="521208" marR="0" indent="-292608" algn="l" defTabSz="816334" rtl="0" eaLnBrk="1" fontAlgn="auto" latinLnBrk="0" hangingPunct="1">
              <a:lnSpc>
                <a:spcPct val="100000"/>
              </a:lnSpc>
              <a:spcBef>
                <a:spcPts val="0"/>
              </a:spcBef>
              <a:spcAft>
                <a:spcPts val="400"/>
              </a:spcAft>
              <a:buClrTx/>
              <a:buSzTx/>
              <a:buFont typeface="Calibri" pitchFamily="34" charset="0"/>
              <a:buChar char="–"/>
              <a:tabLst/>
              <a:defRPr sz="1900" kern="1200">
                <a:solidFill>
                  <a:schemeClr val="tx1"/>
                </a:solidFill>
                <a:latin typeface="+mn-lt"/>
                <a:ea typeface="ＭＳ Ｐゴシック" charset="0"/>
                <a:cs typeface="+mn-cs"/>
              </a:defRPr>
            </a:lvl2pPr>
            <a:lvl3pPr marL="685800" marR="0" indent="-237744" algn="l" defTabSz="816334" rtl="0" eaLnBrk="1" fontAlgn="auto" latinLnBrk="0" hangingPunct="1">
              <a:lnSpc>
                <a:spcPct val="100000"/>
              </a:lnSpc>
              <a:spcBef>
                <a:spcPts val="0"/>
              </a:spcBef>
              <a:spcAft>
                <a:spcPts val="400"/>
              </a:spcAft>
              <a:buClr>
                <a:schemeClr val="accent4">
                  <a:lumMod val="75000"/>
                </a:schemeClr>
              </a:buClr>
              <a:buSzPct val="90000"/>
              <a:buFont typeface="Lucida Grande"/>
              <a:buChar char="‣"/>
              <a:tabLst/>
              <a:defRPr kern="1200">
                <a:solidFill>
                  <a:schemeClr val="tx1"/>
                </a:solidFill>
                <a:latin typeface="+mn-lt"/>
                <a:ea typeface="ＭＳ Ｐゴシック" charset="0"/>
                <a:cs typeface="+mn-cs"/>
              </a:defRPr>
            </a:lvl3pPr>
            <a:lvl4pPr marL="1088136" marR="0" indent="-228600" algn="l" defTabSz="816334" rtl="0" eaLnBrk="1" fontAlgn="auto" latinLnBrk="0" hangingPunct="1">
              <a:lnSpc>
                <a:spcPct val="100000"/>
              </a:lnSpc>
              <a:spcBef>
                <a:spcPts val="400"/>
              </a:spcBef>
              <a:spcAft>
                <a:spcPts val="400"/>
              </a:spcAft>
              <a:buClrTx/>
              <a:buSzTx/>
              <a:buFont typeface="Arial"/>
              <a:buChar char="–"/>
              <a:tabLst/>
              <a:defRPr sz="1600" kern="1200">
                <a:solidFill>
                  <a:schemeClr val="tx1"/>
                </a:solidFill>
                <a:latin typeface="+mn-lt"/>
                <a:ea typeface="ＭＳ Ｐゴシック" charset="0"/>
                <a:cs typeface="+mn-cs"/>
              </a:defRPr>
            </a:lvl4pPr>
            <a:lvl5pPr marL="1316736" indent="-173736" algn="l" defTabSz="815975" rtl="0" eaLnBrk="1" fontAlgn="base" hangingPunct="1">
              <a:lnSpc>
                <a:spcPct val="100000"/>
              </a:lnSpc>
              <a:spcBef>
                <a:spcPts val="300"/>
              </a:spcBef>
              <a:spcAft>
                <a:spcPts val="400"/>
              </a:spcAft>
              <a:buClr>
                <a:schemeClr val="accent4">
                  <a:lumMod val="75000"/>
                </a:schemeClr>
              </a:buClr>
              <a:buFont typeface="Wingdings 3" charset="0"/>
              <a:buChar char="ê"/>
              <a:defRPr sz="1600" kern="1200">
                <a:solidFill>
                  <a:schemeClr val="tx1"/>
                </a:solidFill>
                <a:latin typeface="+mn-lt"/>
                <a:ea typeface="ＭＳ Ｐゴシック" charset="0"/>
                <a:cs typeface="+mn-cs"/>
              </a:defRPr>
            </a:lvl5pPr>
            <a:lvl6pPr marL="2244919"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085"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253"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420"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endParaRPr lang="en-US" dirty="0"/>
          </a:p>
        </p:txBody>
      </p:sp>
      <p:pic>
        <p:nvPicPr>
          <p:cNvPr id="16" name="Picture 15">
            <a:extLst>
              <a:ext uri="{FF2B5EF4-FFF2-40B4-BE49-F238E27FC236}">
                <a16:creationId xmlns:a16="http://schemas.microsoft.com/office/drawing/2014/main" id="{9CAB320D-4D1A-9847-A0A3-0F5FF403CBC7}"/>
              </a:ext>
            </a:extLst>
          </p:cNvPr>
          <p:cNvPicPr>
            <a:picLocks noChangeAspect="1"/>
          </p:cNvPicPr>
          <p:nvPr/>
        </p:nvPicPr>
        <p:blipFill>
          <a:blip r:embed="rId3"/>
          <a:stretch>
            <a:fillRect/>
          </a:stretch>
        </p:blipFill>
        <p:spPr>
          <a:xfrm>
            <a:off x="6392946" y="1577071"/>
            <a:ext cx="1983833" cy="3000800"/>
          </a:xfrm>
          <a:prstGeom prst="rect">
            <a:avLst/>
          </a:prstGeom>
        </p:spPr>
      </p:pic>
      <p:pic>
        <p:nvPicPr>
          <p:cNvPr id="17" name="Picture 16">
            <a:extLst>
              <a:ext uri="{FF2B5EF4-FFF2-40B4-BE49-F238E27FC236}">
                <a16:creationId xmlns:a16="http://schemas.microsoft.com/office/drawing/2014/main" id="{06960D9B-8DC0-0D44-BA26-B5A7C400BFF3}"/>
              </a:ext>
            </a:extLst>
          </p:cNvPr>
          <p:cNvPicPr>
            <a:picLocks noChangeAspect="1"/>
          </p:cNvPicPr>
          <p:nvPr/>
        </p:nvPicPr>
        <p:blipFill>
          <a:blip r:embed="rId4"/>
          <a:stretch>
            <a:fillRect/>
          </a:stretch>
        </p:blipFill>
        <p:spPr>
          <a:xfrm>
            <a:off x="338651" y="1577071"/>
            <a:ext cx="4427447" cy="2854836"/>
          </a:xfrm>
          <a:prstGeom prst="rect">
            <a:avLst/>
          </a:prstGeom>
        </p:spPr>
      </p:pic>
    </p:spTree>
    <p:extLst>
      <p:ext uri="{BB962C8B-B14F-4D97-AF65-F5344CB8AC3E}">
        <p14:creationId xmlns:p14="http://schemas.microsoft.com/office/powerpoint/2010/main" val="404808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 to Module 1: Getting Started with AWS</a:t>
            </a:r>
          </a:p>
        </p:txBody>
      </p:sp>
    </p:spTree>
    <p:extLst>
      <p:ext uri="{BB962C8B-B14F-4D97-AF65-F5344CB8AC3E}">
        <p14:creationId xmlns:p14="http://schemas.microsoft.com/office/powerpoint/2010/main" val="1984803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2017" id="{50BF85CE-25FF-9F46-8D5D-C3CF069266F1}" vid="{891D984F-EED8-3046-BE7D-6ED2F1B045B7}"/>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Splunk2017</Template>
  <TotalTime>282</TotalTime>
  <Words>301</Words>
  <Application>Microsoft Macintosh PowerPoint</Application>
  <PresentationFormat>On-screen Show (16:9)</PresentationFormat>
  <Paragraphs>53</Paragraphs>
  <Slides>6</Slides>
  <Notes>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vt:i4>
      </vt:variant>
    </vt:vector>
  </HeadingPairs>
  <TitlesOfParts>
    <vt:vector size="14" baseType="lpstr">
      <vt:lpstr>.LucidaGrandeUI</vt:lpstr>
      <vt:lpstr>Arial</vt:lpstr>
      <vt:lpstr>Calibri</vt:lpstr>
      <vt:lpstr>Calibri Light</vt:lpstr>
      <vt:lpstr>Lucida Grande</vt:lpstr>
      <vt:lpstr>Wingdings 3</vt:lpstr>
      <vt:lpstr>Splunk2017</vt:lpstr>
      <vt:lpstr>Custom Design</vt:lpstr>
      <vt:lpstr>Cooking with AWS and Splunk</vt:lpstr>
      <vt:lpstr>Cooking Class Overview</vt:lpstr>
      <vt:lpstr>Purpose</vt:lpstr>
      <vt:lpstr>Signing up for Amazon Partner Network (APN)</vt:lpstr>
      <vt:lpstr>Sign up for the Partner Portal</vt:lpstr>
      <vt:lpstr>Continue to Module 1: Getting Started with AWS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Cooking with AWS and Splunk</dc:title>
  <dc:creator>Kamilo Amir</dc:creator>
  <cp:lastModifiedBy>Kam Amir</cp:lastModifiedBy>
  <cp:revision>31</cp:revision>
  <dcterms:created xsi:type="dcterms:W3CDTF">2017-04-27T19:27:17Z</dcterms:created>
  <dcterms:modified xsi:type="dcterms:W3CDTF">2019-05-16T11:50:55Z</dcterms:modified>
</cp:coreProperties>
</file>